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9" r:id="rId4"/>
    <p:sldId id="257" r:id="rId5"/>
    <p:sldId id="289" r:id="rId6"/>
    <p:sldId id="290" r:id="rId7"/>
    <p:sldId id="291" r:id="rId8"/>
    <p:sldId id="280" r:id="rId9"/>
    <p:sldId id="29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-11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88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802.11-12/0259r4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March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119769"/>
              </p:ext>
            </p:extLst>
          </p:nvPr>
        </p:nvGraphicFramePr>
        <p:xfrm>
          <a:off x="685800" y="3581400"/>
          <a:ext cx="7924800" cy="25717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jaehyung.song@lge.com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 smtClean="0"/>
              <a:t>The submission proposes a general framework to improve the AP discovery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user’s 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072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filtering items can be coordinated so that they can be applied in a selective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285992"/>
            <a:ext cx="6000792" cy="337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strength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86124"/>
            <a:ext cx="65151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1022"/>
            <a:ext cx="7772400" cy="5334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572032"/>
          </a:xfrm>
        </p:spPr>
        <p:txBody>
          <a:bodyPr>
            <a:normAutofit/>
          </a:bodyPr>
          <a:lstStyle/>
          <a:p>
            <a:pPr marL="285750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behavior, an additional filtering item to filter out unnecessary probe responses is proposed: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 charging information – A user can select APs, which provide free-of-charge network access,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preference IE is included in probe request, when the STA discovers desired AP.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Another filtering item is proposed: RSSI based filtering – A STA can select APs, which provide a signal strength above the threshold that STA specifies,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strength (e.g., RSSI) threshold can be included in probe request, when the STA discovers desired AP.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Various proposals for filtering of probe response can be integrated in a structure manner.</a:t>
            </a:r>
          </a:p>
          <a:p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Additional filtering item can be used to filter out unnecessary probe responses.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preference information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strength of STA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clause 5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The </a:t>
            </a:r>
            <a:r>
              <a:rPr lang="en-US" dirty="0" smtClean="0">
                <a:ea typeface="맑은 고딕"/>
              </a:rPr>
              <a:t>802.11ai shall </a:t>
            </a:r>
            <a:r>
              <a:rPr lang="en-US" dirty="0" smtClean="0">
                <a:ea typeface="맑은 고딕"/>
              </a:rPr>
              <a:t>support for a method to apply filtering mechanism(s) to reduce the number of wasted probe response frames, in a selective manner.</a:t>
            </a:r>
            <a:endParaRPr lang="ko-KR" altLang="en-US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</a:t>
            </a:r>
            <a:r>
              <a:rPr lang="en-US" sz="1800" dirty="0" smtClean="0"/>
              <a:t>	</a:t>
            </a: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Seconded: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</a:t>
            </a:r>
            <a:r>
              <a:rPr lang="en-US" sz="1800" dirty="0" smtClean="0"/>
              <a:t>:	No:	Abstain: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6193</TotalTime>
  <Words>828</Words>
  <Application>Microsoft Office PowerPoint</Application>
  <PresentationFormat>화면 슬라이드 쇼(4:3)</PresentationFormat>
  <Paragraphs>149</Paragraphs>
  <Slides>9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QcomPropConfidential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Considering the user (or station) behavior</vt:lpstr>
      <vt:lpstr>Conclusion</vt:lpstr>
      <vt:lpstr>Motion 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212</cp:revision>
  <cp:lastPrinted>1998-02-10T13:28:06Z</cp:lastPrinted>
  <dcterms:created xsi:type="dcterms:W3CDTF">2011-05-17T21:44:04Z</dcterms:created>
  <dcterms:modified xsi:type="dcterms:W3CDTF">2012-03-14T12:00:53Z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