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0" r:id="rId3"/>
    <p:sldId id="279" r:id="rId4"/>
    <p:sldId id="257" r:id="rId5"/>
    <p:sldId id="289" r:id="rId6"/>
    <p:sldId id="290" r:id="rId7"/>
    <p:sldId id="291" r:id="rId8"/>
    <p:sldId id="280" r:id="rId9"/>
    <p:sldId id="294" r:id="rId10"/>
    <p:sldId id="295" r:id="rId11"/>
    <p:sldId id="29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461" autoAdjust="0"/>
    <p:restoredTop sz="96229" autoAdjust="0"/>
  </p:normalViewPr>
  <p:slideViewPr>
    <p:cSldViewPr>
      <p:cViewPr>
        <p:scale>
          <a:sx n="100" d="100"/>
          <a:sy n="100" d="100"/>
        </p:scale>
        <p:origin x="-111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974" y="-78"/>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E631BB95-30F2-4C25-9E3A-F1194980D247}"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45564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Year</a:t>
            </a:r>
          </a:p>
        </p:txBody>
      </p:sp>
      <p:sp>
        <p:nvSpPr>
          <p:cNvPr id="819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Page </a:t>
            </a:r>
            <a:fld id="{B2088AE4-128F-4ED2-9681-A3F3CB0AA482}"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37290976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ltLang="ja-JP" dirty="0" smtClean="0"/>
              <a:t>doc.: IEEE 802.11-yy/xxxxr0</a:t>
            </a:r>
            <a:endParaRPr lang="en-US" altLang="ja-JP" dirty="0"/>
          </a:p>
        </p:txBody>
      </p:sp>
      <p:sp>
        <p:nvSpPr>
          <p:cNvPr id="5" name="Date Placeholder 4"/>
          <p:cNvSpPr>
            <a:spLocks noGrp="1"/>
          </p:cNvSpPr>
          <p:nvPr>
            <p:ph type="dt" idx="11"/>
          </p:nvPr>
        </p:nvSpPr>
        <p:spPr/>
        <p:txBody>
          <a:bodyPr/>
          <a:lstStyle/>
          <a:p>
            <a:r>
              <a:rPr lang="en-US" altLang="ja-JP" dirty="0"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dirty="0"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dirty="0"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a:ln>
            <a:solidFill>
              <a:schemeClr val="bg1"/>
            </a:solidFill>
          </a:ln>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5" name="Slide Number Placeholder 14"/>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8"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8"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6"/>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a:t>
            </a:fld>
            <a:endParaRPr lang="en-US" dirty="0"/>
          </a:p>
        </p:txBody>
      </p:sp>
      <p:sp>
        <p:nvSpPr>
          <p:cNvPr id="5"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232409"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3BCC9D43-93F7-41AE-95F3-940CC9707E4A}" type="slidenum">
              <a:rPr lang="en-US"/>
              <a:pPr>
                <a:defRPr/>
              </a:pPr>
              <a:t>‹#›</a:t>
            </a:fld>
            <a:endParaRPr lang="en-US" dirty="0"/>
          </a:p>
        </p:txBody>
      </p:sp>
      <p:sp>
        <p:nvSpPr>
          <p:cNvPr id="1031" name="Rectangle 7"/>
          <p:cNvSpPr>
            <a:spLocks noChangeArrowheads="1"/>
          </p:cNvSpPr>
          <p:nvPr/>
        </p:nvSpPr>
        <p:spPr bwMode="auto">
          <a:xfrm>
            <a:off x="1978026" y="260776"/>
            <a:ext cx="6464300" cy="276999"/>
          </a:xfrm>
          <a:prstGeom prst="rect">
            <a:avLst/>
          </a:prstGeom>
          <a:noFill/>
          <a:ln w="9525">
            <a:noFill/>
            <a:miter lim="800000"/>
            <a:headEnd/>
            <a:tailEnd/>
          </a:ln>
          <a:effectLst/>
        </p:spPr>
        <p:txBody>
          <a:bodyPr wrap="squar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err="1" smtClean="0">
                <a:solidFill>
                  <a:schemeClr val="tx1"/>
                </a:solidFill>
              </a:rPr>
              <a:t>doc.:IEEE</a:t>
            </a:r>
            <a:r>
              <a:rPr lang="en-US" sz="1800" b="1" dirty="0" smtClean="0">
                <a:solidFill>
                  <a:schemeClr val="tx1"/>
                </a:solidFill>
              </a:rPr>
              <a:t> </a:t>
            </a:r>
            <a:r>
              <a:rPr lang="en-US" sz="1800" b="1" dirty="0" smtClean="0">
                <a:solidFill>
                  <a:schemeClr val="tx1"/>
                </a:solidFill>
              </a:rPr>
              <a:t>802.11-12/0259r3</a:t>
            </a:r>
            <a:endParaRPr lang="en-US" sz="1800" b="1" dirty="0">
              <a:solidFill>
                <a:srgbClr val="FF0000"/>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1" name="Rectangle 4"/>
          <p:cNvSpPr txBox="1">
            <a:spLocks noChangeArrowheads="1"/>
          </p:cNvSpPr>
          <p:nvPr userDrawn="1"/>
        </p:nvSpPr>
        <p:spPr bwMode="auto">
          <a:xfrm>
            <a:off x="533400" y="304800"/>
            <a:ext cx="2895600" cy="276999"/>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Reducing Probe Responses for faster AP discovery</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a:t>
            </a:fld>
            <a:endParaRPr lang="en-US" dirty="0"/>
          </a:p>
        </p:txBody>
      </p:sp>
      <p:sp>
        <p:nvSpPr>
          <p:cNvPr id="6" name="Rectangle 12"/>
          <p:cNvSpPr>
            <a:spLocks noChangeArrowheads="1"/>
          </p:cNvSpPr>
          <p:nvPr/>
        </p:nvSpPr>
        <p:spPr bwMode="auto">
          <a:xfrm>
            <a:off x="914400" y="3048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8" name="TextBox 7"/>
          <p:cNvSpPr txBox="1"/>
          <p:nvPr/>
        </p:nvSpPr>
        <p:spPr>
          <a:xfrm>
            <a:off x="3908174" y="2743200"/>
            <a:ext cx="1306768" cy="369332"/>
          </a:xfrm>
          <a:prstGeom prst="rect">
            <a:avLst/>
          </a:prstGeom>
          <a:noFill/>
        </p:spPr>
        <p:txBody>
          <a:bodyPr wrap="none" rtlCol="0">
            <a:spAutoFit/>
          </a:bodyPr>
          <a:lstStyle/>
          <a:p>
            <a:r>
              <a:rPr lang="en-US" sz="1800" dirty="0" smtClean="0"/>
              <a:t>March 2012</a:t>
            </a:r>
            <a:endParaRPr lang="en-US" sz="1800" dirty="0"/>
          </a:p>
        </p:txBody>
      </p:sp>
      <p:graphicFrame>
        <p:nvGraphicFramePr>
          <p:cNvPr id="10" name="表 9"/>
          <p:cNvGraphicFramePr>
            <a:graphicFrameLocks noGrp="1"/>
          </p:cNvGraphicFramePr>
          <p:nvPr>
            <p:extLst>
              <p:ext uri="{D42A27DB-BD31-4B8C-83A1-F6EECF244321}">
                <p14:modId xmlns="" xmlns:p14="http://schemas.microsoft.com/office/powerpoint/2010/main" val="1794119769"/>
              </p:ext>
            </p:extLst>
          </p:nvPr>
        </p:nvGraphicFramePr>
        <p:xfrm>
          <a:off x="685800" y="3581400"/>
          <a:ext cx="7924800" cy="257175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Jaehyung</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Song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Electronics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R&amp;D Complex 533, Hogye-1dong, </a:t>
                      </a: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Dongan-Gu</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Anyang, </a:t>
                      </a: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Kyungki</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431-749, Korea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+82-31-450-7898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jaehyung.song@lge.com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Giwon Park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Electronics</a:t>
                      </a:r>
                    </a:p>
                    <a:p>
                      <a:pPr marL="0" marR="0" algn="ctr">
                        <a:spcBef>
                          <a:spcPts val="0"/>
                        </a:spcBef>
                        <a:spcAft>
                          <a:spcPts val="0"/>
                        </a:spcAft>
                      </a:pPr>
                      <a:endPar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R&amp;D Complex 533, Hogye-1dong, </a:t>
                      </a: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Dongan-Gu</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Anyang, </a:t>
                      </a: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Kyungki</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431-749, Korea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+82-31-450-1879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giwon.park@lge.com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Electronics</a:t>
                      </a:r>
                    </a:p>
                    <a:p>
                      <a:pPr marL="0" marR="0" algn="ctr">
                        <a:spcBef>
                          <a:spcPts val="0"/>
                        </a:spcBef>
                        <a:spcAft>
                          <a:spcPts val="0"/>
                        </a:spcAft>
                      </a:pPr>
                      <a:endPar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R&amp;D Complex 533, Hogye-1dong, </a:t>
                      </a: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Dongan-Gu</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Anyang, </a:t>
                      </a:r>
                      <a:r>
                        <a:rPr kumimoji="0" lang="en-US" altLang="ko-KR"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Kyungki</a:t>
                      </a: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431-749, Korea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+82-31-450-7902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Jinsam.kwak@lge.com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chemeClr val="tx1"/>
                          </a:solidFill>
                          <a:effectLst/>
                          <a:latin typeface="+mn-lt"/>
                          <a:ea typeface="맑은 고딕" pitchFamily="34" charset="-127"/>
                          <a:cs typeface="Times New Roman" pitchFamily="18" charset="0"/>
                        </a:rPr>
                        <a:t>Kiseon</a:t>
                      </a:r>
                      <a:r>
                        <a:rPr kumimoji="0" lang="en-US" altLang="ko-KR" sz="1100" b="0" i="0" u="none" strike="noStrike" cap="none" normalizeH="0" baseline="0" dirty="0" smtClean="0">
                          <a:ln>
                            <a:noFill/>
                          </a:ln>
                          <a:solidFill>
                            <a:schemeClr val="tx1"/>
                          </a:solidFill>
                          <a:effectLst/>
                          <a:latin typeface="+mn-lt"/>
                          <a:ea typeface="맑은 고딕" pitchFamily="34" charset="-127"/>
                          <a:cs typeface="Times New Roman" pitchFamily="18" charset="0"/>
                        </a:rPr>
                        <a:t> Ryu</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LG Electronics</a:t>
                      </a:r>
                    </a:p>
                    <a:p>
                      <a:pPr marL="0" marR="0" lvl="0" indent="0" algn="ctr" defTabSz="4572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10225 Willow Creek Rd,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rPr>
                        <a:t>+1 (858)-635-5209</a:t>
                      </a: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5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Kiseon.ryu@lge.com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err="1" smtClean="0"/>
              <a:t>Strawpoll</a:t>
            </a:r>
            <a:r>
              <a:rPr lang="en-GB" sz="2800" dirty="0" smtClean="0"/>
              <a:t>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make changes to the </a:t>
            </a:r>
            <a:r>
              <a:rPr lang="en-US" dirty="0" err="1" smtClean="0"/>
              <a:t>TGai</a:t>
            </a:r>
            <a:r>
              <a:rPr lang="en-US" dirty="0" smtClean="0"/>
              <a:t> framework specification as </a:t>
            </a:r>
            <a:r>
              <a:rPr lang="en-US" dirty="0" smtClean="0"/>
              <a:t>follow:</a:t>
            </a:r>
          </a:p>
          <a:p>
            <a:endParaRPr lang="en-US" dirty="0" smtClean="0"/>
          </a:p>
          <a:p>
            <a:pPr>
              <a:spcAft>
                <a:spcPts val="0"/>
              </a:spcAft>
              <a:buNone/>
            </a:pPr>
            <a:r>
              <a:rPr lang="en-US" dirty="0" smtClean="0">
                <a:ea typeface="맑은 고딕"/>
              </a:rPr>
              <a:t>The </a:t>
            </a:r>
            <a:r>
              <a:rPr lang="en-US" dirty="0" smtClean="0">
                <a:ea typeface="맑은 고딕"/>
              </a:rPr>
              <a:t>draft specification shall support for a method to filter out unnecessary probe response frames based on the Non-AP Station’s preference.</a:t>
            </a:r>
            <a:endParaRPr lang="ko-KR" altLang="en-US" dirty="0" smtClean="0">
              <a:ea typeface="맑은 고딕"/>
            </a:endParaRPr>
          </a:p>
          <a:p>
            <a:endParaRPr lang="en-US" sz="2000" dirty="0" smtClean="0"/>
          </a:p>
          <a:p>
            <a:pPr>
              <a:buNone/>
            </a:pPr>
            <a:r>
              <a:rPr lang="en-US" sz="2000" dirty="0" smtClean="0"/>
              <a:t>Yes:</a:t>
            </a:r>
            <a:endParaRPr lang="en-US" sz="2000" dirty="0" smtClean="0"/>
          </a:p>
          <a:p>
            <a:pPr>
              <a:buNone/>
            </a:pPr>
            <a:r>
              <a:rPr lang="en-US" sz="2000" dirty="0" smtClean="0"/>
              <a:t>No</a:t>
            </a:r>
            <a:r>
              <a:rPr lang="en-US" sz="2000" dirty="0" smtClean="0"/>
              <a:t>:</a:t>
            </a:r>
            <a:endParaRPr lang="en-US" sz="2000" dirty="0" smtClean="0"/>
          </a:p>
          <a:p>
            <a:pPr>
              <a:buNone/>
            </a:pPr>
            <a:r>
              <a:rPr lang="en-US" sz="2000" dirty="0" smtClean="0"/>
              <a:t>Abstain</a:t>
            </a:r>
            <a:r>
              <a:rPr lang="en-US" sz="2000" dirty="0" smtClean="0"/>
              <a:t>:</a:t>
            </a:r>
            <a:endParaRPr lang="en-US" sz="2000" dirty="0" smtClean="0"/>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10</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extLst>
      <p:ext uri="{BB962C8B-B14F-4D97-AF65-F5344CB8AC3E}">
        <p14:creationId xmlns="" xmlns:p14="http://schemas.microsoft.com/office/powerpoint/2010/main" val="3745516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err="1" smtClean="0"/>
              <a:t>Strawpoll</a:t>
            </a:r>
            <a:r>
              <a:rPr lang="en-GB" sz="2800" dirty="0" smtClean="0"/>
              <a:t> 3</a:t>
            </a:r>
            <a:endParaRPr lang="en-US" sz="2800" dirty="0"/>
          </a:p>
        </p:txBody>
      </p:sp>
      <p:sp>
        <p:nvSpPr>
          <p:cNvPr id="3" name="Content Placeholder 2"/>
          <p:cNvSpPr>
            <a:spLocks noGrp="1"/>
          </p:cNvSpPr>
          <p:nvPr>
            <p:ph idx="1"/>
          </p:nvPr>
        </p:nvSpPr>
        <p:spPr>
          <a:xfrm>
            <a:off x="762000" y="1714488"/>
            <a:ext cx="7772400" cy="4533912"/>
          </a:xfrm>
        </p:spPr>
        <p:txBody>
          <a:bodyPr>
            <a:normAutofit lnSpcReduction="10000"/>
          </a:bodyPr>
          <a:lstStyle/>
          <a:p>
            <a:r>
              <a:rPr lang="en-US" dirty="0" smtClean="0"/>
              <a:t>Do you agree to make changes to the </a:t>
            </a:r>
            <a:r>
              <a:rPr lang="en-US" dirty="0" err="1" smtClean="0"/>
              <a:t>TGai</a:t>
            </a:r>
            <a:r>
              <a:rPr lang="en-US" dirty="0" smtClean="0"/>
              <a:t> framework specification as </a:t>
            </a:r>
            <a:r>
              <a:rPr lang="en-US" dirty="0" smtClean="0"/>
              <a:t>follow:</a:t>
            </a:r>
          </a:p>
          <a:p>
            <a:endParaRPr lang="en-US" dirty="0" smtClean="0"/>
          </a:p>
          <a:p>
            <a:pPr>
              <a:spcAft>
                <a:spcPts val="0"/>
              </a:spcAft>
              <a:buNone/>
            </a:pPr>
            <a:r>
              <a:rPr lang="en-US" dirty="0" smtClean="0">
                <a:ea typeface="맑은 고딕"/>
              </a:rPr>
              <a:t>The draft specification shall include support for the method to decide whether the AP transmits the probe response frame to STA or not by including the received signal strength (e.g., RSSI) threshold in probe request frame</a:t>
            </a:r>
            <a:r>
              <a:rPr lang="en-US" dirty="0" smtClean="0">
                <a:ea typeface="맑은 고딕"/>
              </a:rPr>
              <a:t>.</a:t>
            </a:r>
            <a:endParaRPr lang="ko-KR" altLang="en-US" dirty="0" smtClean="0">
              <a:ea typeface="맑은 고딕"/>
            </a:endParaRPr>
          </a:p>
          <a:p>
            <a:endParaRPr lang="en-US" sz="2000" dirty="0" smtClean="0"/>
          </a:p>
          <a:p>
            <a:pPr>
              <a:buNone/>
            </a:pPr>
            <a:r>
              <a:rPr lang="en-US" sz="2000" dirty="0" smtClean="0"/>
              <a:t>Yes:</a:t>
            </a:r>
            <a:endParaRPr lang="en-US" sz="2000" dirty="0" smtClean="0"/>
          </a:p>
          <a:p>
            <a:pPr>
              <a:buNone/>
            </a:pPr>
            <a:r>
              <a:rPr lang="en-US" sz="2000" dirty="0" smtClean="0"/>
              <a:t>No</a:t>
            </a:r>
            <a:r>
              <a:rPr lang="en-US" sz="2000" dirty="0" smtClean="0"/>
              <a:t>:</a:t>
            </a:r>
            <a:endParaRPr lang="en-US" sz="2000" dirty="0" smtClean="0"/>
          </a:p>
          <a:p>
            <a:pPr>
              <a:buNone/>
            </a:pPr>
            <a:r>
              <a:rPr lang="en-US" sz="2000" dirty="0" smtClean="0"/>
              <a:t>Abstain</a:t>
            </a:r>
            <a:r>
              <a:rPr lang="en-US" sz="2000" dirty="0" smtClean="0"/>
              <a:t>:</a:t>
            </a:r>
            <a:endParaRPr lang="en-US" sz="2000" dirty="0" smtClean="0"/>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11</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extLst>
      <p:ext uri="{BB962C8B-B14F-4D97-AF65-F5344CB8AC3E}">
        <p14:creationId xmlns="" xmlns:p14="http://schemas.microsoft.com/office/powerpoint/2010/main" val="374551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err="1" smtClean="0"/>
              <a:t>Strawpoll</a:t>
            </a:r>
            <a:r>
              <a:rPr lang="en-GB" sz="2800" dirty="0" smtClean="0"/>
              <a:t> 4</a:t>
            </a:r>
            <a:endParaRPr lang="en-US" sz="2800" dirty="0"/>
          </a:p>
        </p:txBody>
      </p:sp>
      <p:sp>
        <p:nvSpPr>
          <p:cNvPr id="3" name="Content Placeholder 2"/>
          <p:cNvSpPr>
            <a:spLocks noGrp="1"/>
          </p:cNvSpPr>
          <p:nvPr>
            <p:ph idx="1"/>
          </p:nvPr>
        </p:nvSpPr>
        <p:spPr>
          <a:xfrm>
            <a:off x="762000" y="1714488"/>
            <a:ext cx="7772400" cy="4533912"/>
          </a:xfrm>
        </p:spPr>
        <p:txBody>
          <a:bodyPr>
            <a:normAutofit lnSpcReduction="10000"/>
          </a:bodyPr>
          <a:lstStyle/>
          <a:p>
            <a:r>
              <a:rPr lang="en-US" dirty="0" smtClean="0"/>
              <a:t>Do you agree to make changes to the </a:t>
            </a:r>
            <a:r>
              <a:rPr lang="en-US" dirty="0" err="1" smtClean="0"/>
              <a:t>TGai</a:t>
            </a:r>
            <a:r>
              <a:rPr lang="en-US" dirty="0" smtClean="0"/>
              <a:t> framework specification as </a:t>
            </a:r>
            <a:r>
              <a:rPr lang="en-US" dirty="0" smtClean="0"/>
              <a:t>follow:</a:t>
            </a:r>
          </a:p>
          <a:p>
            <a:pPr>
              <a:buNone/>
            </a:pPr>
            <a:endParaRPr lang="en-US" dirty="0" smtClean="0"/>
          </a:p>
          <a:p>
            <a:pPr>
              <a:spcAft>
                <a:spcPts val="0"/>
              </a:spcAft>
              <a:buNone/>
            </a:pPr>
            <a:r>
              <a:rPr lang="en-US" dirty="0" smtClean="0">
                <a:ea typeface="맑은 고딕"/>
              </a:rPr>
              <a:t>The draft specification shall include support for the method to decide whether the AP transmits the probe response frame to STA or not by including the charging information (e.g., </a:t>
            </a:r>
            <a:r>
              <a:rPr lang="en-GB" dirty="0" smtClean="0">
                <a:ea typeface="맑은 고딕"/>
              </a:rPr>
              <a:t>free-of-charge network access)</a:t>
            </a:r>
            <a:r>
              <a:rPr lang="en-US" dirty="0" smtClean="0">
                <a:ea typeface="맑은 고딕"/>
              </a:rPr>
              <a:t> in probe request frame</a:t>
            </a:r>
            <a:r>
              <a:rPr lang="en-US" dirty="0" smtClean="0">
                <a:ea typeface="맑은 고딕"/>
              </a:rPr>
              <a:t>.</a:t>
            </a:r>
          </a:p>
          <a:p>
            <a:pPr>
              <a:spcAft>
                <a:spcPts val="0"/>
              </a:spcAft>
              <a:buNone/>
            </a:pPr>
            <a:endParaRPr lang="en-US" sz="2000" dirty="0" smtClean="0"/>
          </a:p>
          <a:p>
            <a:pPr>
              <a:buNone/>
            </a:pPr>
            <a:r>
              <a:rPr lang="en-US" sz="2000" dirty="0" smtClean="0"/>
              <a:t>Yes:</a:t>
            </a:r>
            <a:endParaRPr lang="en-US" sz="2000" dirty="0" smtClean="0"/>
          </a:p>
          <a:p>
            <a:pPr>
              <a:buNone/>
            </a:pPr>
            <a:r>
              <a:rPr lang="en-US" sz="2000" dirty="0" smtClean="0"/>
              <a:t>No</a:t>
            </a:r>
            <a:r>
              <a:rPr lang="en-US" sz="2000" dirty="0" smtClean="0"/>
              <a:t>:</a:t>
            </a:r>
            <a:endParaRPr lang="en-US" sz="2000" dirty="0" smtClean="0"/>
          </a:p>
          <a:p>
            <a:pPr>
              <a:buNone/>
            </a:pPr>
            <a:r>
              <a:rPr lang="en-US" sz="2000" dirty="0" smtClean="0"/>
              <a:t>Abstain</a:t>
            </a:r>
            <a:r>
              <a:rPr lang="en-US" sz="2000" dirty="0" smtClean="0"/>
              <a:t>:</a:t>
            </a:r>
            <a:endParaRPr lang="en-US" sz="2000" dirty="0" smtClean="0"/>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12</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extLst>
      <p:ext uri="{BB962C8B-B14F-4D97-AF65-F5344CB8AC3E}">
        <p14:creationId xmlns="" xmlns:p14="http://schemas.microsoft.com/office/powerpoint/2010/main" val="374551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Abstract</a:t>
            </a:r>
            <a:endParaRPr lang="ko-KR" altLang="en-US" dirty="0"/>
          </a:p>
        </p:txBody>
      </p:sp>
      <p:sp>
        <p:nvSpPr>
          <p:cNvPr id="8" name="내용 개체 틀 7"/>
          <p:cNvSpPr>
            <a:spLocks noGrp="1"/>
          </p:cNvSpPr>
          <p:nvPr>
            <p:ph idx="1"/>
          </p:nvPr>
        </p:nvSpPr>
        <p:spPr>
          <a:xfrm>
            <a:off x="762000" y="2590800"/>
            <a:ext cx="7772400" cy="1752600"/>
          </a:xfrm>
        </p:spPr>
        <p:txBody>
          <a:bodyPr/>
          <a:lstStyle/>
          <a:p>
            <a:pPr marL="0" indent="0">
              <a:buNone/>
            </a:pPr>
            <a:r>
              <a:rPr lang="en-GB" sz="1400" b="0" dirty="0" smtClean="0"/>
              <a:t>The submission proposes a general framework to improve the AP discovery for fast initial link set up.</a:t>
            </a:r>
            <a:endParaRPr lang="en-US" sz="1400" b="0" dirty="0"/>
          </a:p>
        </p:txBody>
      </p:sp>
      <p:sp>
        <p:nvSpPr>
          <p:cNvPr id="9" name="Slide Number Placeholder 2"/>
          <p:cNvSpPr>
            <a:spLocks noGrp="1"/>
          </p:cNvSpPr>
          <p:nvPr>
            <p:ph type="sldNum" sz="quarter" idx="10"/>
          </p:nvPr>
        </p:nvSpPr>
        <p:spPr>
          <a:xfrm>
            <a:off x="4344988" y="6475413"/>
            <a:ext cx="530225" cy="182562"/>
          </a:xfrm>
        </p:spPr>
        <p:txBody>
          <a:bodyPr/>
          <a:lstStyle/>
          <a:p>
            <a:pPr>
              <a:defRPr/>
            </a:pPr>
            <a:r>
              <a:rPr lang="en-US" dirty="0" smtClean="0"/>
              <a:t>Slide </a:t>
            </a:r>
            <a:fld id="{3BCC9D43-93F7-41AE-95F3-940CC9707E4A}" type="slidenum">
              <a:rPr lang="en-US" smtClean="0"/>
              <a:pPr>
                <a:defRPr/>
              </a:pPr>
              <a:t>2</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TGai PAR &amp; 5C </a:t>
            </a:r>
            <a:endParaRPr lang="en-US" dirty="0"/>
          </a:p>
        </p:txBody>
      </p:sp>
      <p:sp>
        <p:nvSpPr>
          <p:cNvPr id="4" name="Datumsplatzhalter 3"/>
          <p:cNvSpPr>
            <a:spLocks noGrp="1"/>
          </p:cNvSpPr>
          <p:nvPr>
            <p:ph type="dt" sz="half" idx="10"/>
          </p:nvPr>
        </p:nvSpPr>
        <p:spPr>
          <a:xfrm>
            <a:off x="696913" y="332601"/>
            <a:ext cx="942630" cy="276999"/>
          </a:xfrm>
        </p:spPr>
        <p:txBody>
          <a:bodyPr/>
          <a:lstStyle/>
          <a:p>
            <a:r>
              <a:rPr lang="en-US" altLang="ja-JP" dirty="0" smtClean="0"/>
              <a:t>Sept 2011</a:t>
            </a:r>
            <a:endParaRPr lang="en-US" altLang="ja-JP" dirty="0"/>
          </a:p>
        </p:txBody>
      </p:sp>
      <p:sp>
        <p:nvSpPr>
          <p:cNvPr id="6" name="Foliennummernplatzhalter 5"/>
          <p:cNvSpPr>
            <a:spLocks noGrp="1"/>
          </p:cNvSpPr>
          <p:nvPr>
            <p:ph type="sldNum" sz="quarter" idx="4294967295"/>
          </p:nvPr>
        </p:nvSpPr>
        <p:spPr>
          <a:xfrm>
            <a:off x="4344988" y="6475413"/>
            <a:ext cx="530225" cy="182562"/>
          </a:xfrm>
          <a:prstGeom prst="rect">
            <a:avLst/>
          </a:prstGeom>
        </p:spPr>
        <p:txBody>
          <a:bodyPr/>
          <a:lstStyle/>
          <a:p>
            <a:r>
              <a:rPr lang="en-US" altLang="ja-JP" dirty="0" smtClean="0"/>
              <a:t>Slide </a:t>
            </a:r>
            <a:fld id="{31E72FFA-50B6-BE49-9796-CC7F59AABF37}" type="slidenum">
              <a:rPr lang="en-US" altLang="ja-JP" smtClean="0"/>
              <a:pPr/>
              <a:t>3</a:t>
            </a:fld>
            <a:endParaRPr lang="en-US" altLang="ja-JP" dirty="0"/>
          </a:p>
        </p:txBody>
      </p:sp>
      <p:graphicFrame>
        <p:nvGraphicFramePr>
          <p:cNvPr id="7" name="Tabelle 6"/>
          <p:cNvGraphicFramePr>
            <a:graphicFrameLocks noGrp="1"/>
          </p:cNvGraphicFramePr>
          <p:nvPr>
            <p:extLst>
              <p:ext uri="{D42A27DB-BD31-4B8C-83A1-F6EECF244321}">
                <p14:modId xmlns="" xmlns:p14="http://schemas.microsoft.com/office/powerpoint/2010/main" val="3811917770"/>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
        <p:nvSpPr>
          <p:cNvPr id="8"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extLst>
      <p:ext uri="{BB962C8B-B14F-4D97-AF65-F5344CB8AC3E}">
        <p14:creationId xmlns="" xmlns:p14="http://schemas.microsoft.com/office/powerpoint/2010/main" val="2877398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524000"/>
            <a:ext cx="7772400" cy="4572000"/>
          </a:xfrm>
        </p:spPr>
        <p:txBody>
          <a:bodyPr>
            <a:normAutofit/>
          </a:bodyPr>
          <a:lstStyle/>
          <a:p>
            <a:r>
              <a:rPr lang="en-US" dirty="0" smtClean="0"/>
              <a:t>A number of proposals suggests methods to reduce the number of probe responses</a:t>
            </a:r>
          </a:p>
          <a:p>
            <a:pPr lvl="1"/>
            <a:r>
              <a:rPr lang="en-US" dirty="0" smtClean="0"/>
              <a:t>Most of the proposals focus on filtering mechanisms based on the network identity that the AP of interest belongs to</a:t>
            </a:r>
          </a:p>
          <a:p>
            <a:pPr lvl="1"/>
            <a:r>
              <a:rPr lang="en-US" dirty="0" smtClean="0"/>
              <a:t>While conflicting methods require a careful examination by the TG, most of the methods can be integrated in a structure manner</a:t>
            </a:r>
          </a:p>
          <a:p>
            <a:pPr lvl="1"/>
            <a:r>
              <a:rPr lang="en-US" dirty="0" smtClean="0"/>
              <a:t>However, there are possibly more filtering items that need to be included, considering user’s preference</a:t>
            </a:r>
          </a:p>
          <a:p>
            <a:pPr lvl="1"/>
            <a:r>
              <a:rPr lang="en-US" dirty="0" smtClean="0"/>
              <a:t>Two other filtering mechanisms are introduced in this perspective</a:t>
            </a:r>
          </a:p>
          <a:p>
            <a:endParaRPr lang="en-US" dirty="0" smtClean="0"/>
          </a:p>
          <a:p>
            <a:pPr lvl="1"/>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4</a:t>
            </a:fld>
            <a:endParaRPr lang="en-US" dirty="0"/>
          </a:p>
        </p:txBody>
      </p:sp>
      <p:sp>
        <p:nvSpPr>
          <p:cNvPr id="7"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71480"/>
            <a:ext cx="7772400" cy="533400"/>
          </a:xfrm>
        </p:spPr>
        <p:txBody>
          <a:bodyPr/>
          <a:lstStyle/>
          <a:p>
            <a:r>
              <a:rPr lang="en-US" dirty="0" smtClean="0"/>
              <a:t>Probe Response Filtering</a:t>
            </a:r>
            <a:endParaRPr lang="en-US" dirty="0"/>
          </a:p>
        </p:txBody>
      </p:sp>
      <p:sp>
        <p:nvSpPr>
          <p:cNvPr id="3" name="Content Placeholder 2"/>
          <p:cNvSpPr>
            <a:spLocks noGrp="1"/>
          </p:cNvSpPr>
          <p:nvPr>
            <p:ph idx="1"/>
          </p:nvPr>
        </p:nvSpPr>
        <p:spPr>
          <a:xfrm>
            <a:off x="685800" y="1285860"/>
            <a:ext cx="7772400" cy="5072098"/>
          </a:xfrm>
        </p:spPr>
        <p:txBody>
          <a:bodyPr>
            <a:normAutofit fontScale="92500" lnSpcReduction="20000"/>
          </a:bodyPr>
          <a:lstStyle/>
          <a:p>
            <a:r>
              <a:rPr lang="en-US" dirty="0" smtClean="0"/>
              <a:t>Proposals until today</a:t>
            </a:r>
          </a:p>
          <a:p>
            <a:pPr lvl="1"/>
            <a:r>
              <a:rPr lang="en-US" dirty="0" smtClean="0"/>
              <a:t>Filtering criteria proposed until today can be categorized as following:</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These filtering items can be coordinated so that they can be applied in a selective manner</a:t>
            </a:r>
            <a:endParaRPr lang="en-US" dirty="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5</a:t>
            </a:fld>
            <a:endParaRPr lang="en-US" dirty="0"/>
          </a:p>
        </p:txBody>
      </p:sp>
      <p:sp>
        <p:nvSpPr>
          <p:cNvPr id="7"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pic>
        <p:nvPicPr>
          <p:cNvPr id="1026" name="Picture 2"/>
          <p:cNvPicPr>
            <a:picLocks noChangeAspect="1" noChangeArrowheads="1"/>
          </p:cNvPicPr>
          <p:nvPr/>
        </p:nvPicPr>
        <p:blipFill>
          <a:blip r:embed="rId3"/>
          <a:srcRect/>
          <a:stretch>
            <a:fillRect/>
          </a:stretch>
        </p:blipFill>
        <p:spPr bwMode="auto">
          <a:xfrm>
            <a:off x="1571604" y="2285992"/>
            <a:ext cx="6000792" cy="33767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71480"/>
            <a:ext cx="7772400" cy="533400"/>
          </a:xfrm>
        </p:spPr>
        <p:txBody>
          <a:bodyPr/>
          <a:lstStyle/>
          <a:p>
            <a:r>
              <a:rPr lang="en-US" dirty="0" smtClean="0"/>
              <a:t>But, something is missing</a:t>
            </a:r>
            <a:endParaRPr lang="en-US" dirty="0"/>
          </a:p>
        </p:txBody>
      </p:sp>
      <p:sp>
        <p:nvSpPr>
          <p:cNvPr id="3" name="Content Placeholder 2"/>
          <p:cNvSpPr>
            <a:spLocks noGrp="1"/>
          </p:cNvSpPr>
          <p:nvPr>
            <p:ph idx="1"/>
          </p:nvPr>
        </p:nvSpPr>
        <p:spPr>
          <a:xfrm>
            <a:off x="685800" y="1142984"/>
            <a:ext cx="7772400" cy="5072098"/>
          </a:xfrm>
        </p:spPr>
        <p:txBody>
          <a:bodyPr>
            <a:normAutofit/>
          </a:bodyPr>
          <a:lstStyle/>
          <a:p>
            <a:r>
              <a:rPr lang="en-US" dirty="0" smtClean="0"/>
              <a:t>A user applies his/her preference in AP selection, not only the identity of AP or Network</a:t>
            </a:r>
          </a:p>
          <a:p>
            <a:pPr lvl="1"/>
            <a:r>
              <a:rPr lang="en-US" dirty="0" smtClean="0"/>
              <a:t>Such as the cost of the network usage and the strength of the signal</a:t>
            </a:r>
          </a:p>
          <a:p>
            <a:r>
              <a:rPr lang="en-US" dirty="0" smtClean="0"/>
              <a:t>Thus, we need another category to incorporate this user behavior</a:t>
            </a:r>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6</a:t>
            </a:fld>
            <a:endParaRPr lang="en-US" dirty="0"/>
          </a:p>
        </p:txBody>
      </p:sp>
      <p:sp>
        <p:nvSpPr>
          <p:cNvPr id="7"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pic>
        <p:nvPicPr>
          <p:cNvPr id="2050" name="Picture 2"/>
          <p:cNvPicPr>
            <a:picLocks noChangeAspect="1" noChangeArrowheads="1"/>
          </p:cNvPicPr>
          <p:nvPr/>
        </p:nvPicPr>
        <p:blipFill>
          <a:blip r:embed="rId3"/>
          <a:srcRect/>
          <a:stretch>
            <a:fillRect/>
          </a:stretch>
        </p:blipFill>
        <p:spPr bwMode="auto">
          <a:xfrm>
            <a:off x="1357290" y="3286124"/>
            <a:ext cx="6515100" cy="3000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1022"/>
            <a:ext cx="7772400" cy="533400"/>
          </a:xfrm>
        </p:spPr>
        <p:txBody>
          <a:bodyPr/>
          <a:lstStyle/>
          <a:p>
            <a:r>
              <a:rPr lang="en-US" altLang="zh-CN" dirty="0" smtClean="0">
                <a:latin typeface="Times New Roman" pitchFamily="18" charset="0"/>
                <a:ea typeface="MS PGothic" pitchFamily="34" charset="-128"/>
                <a:cs typeface="Times New Roman" pitchFamily="18" charset="0"/>
              </a:rPr>
              <a:t>Considering the user (or station) behavior</a:t>
            </a:r>
            <a:endParaRPr lang="en-US" dirty="0"/>
          </a:p>
        </p:txBody>
      </p:sp>
      <p:sp>
        <p:nvSpPr>
          <p:cNvPr id="3" name="Content Placeholder 2"/>
          <p:cNvSpPr>
            <a:spLocks noGrp="1"/>
          </p:cNvSpPr>
          <p:nvPr>
            <p:ph idx="1"/>
          </p:nvPr>
        </p:nvSpPr>
        <p:spPr>
          <a:xfrm>
            <a:off x="685800" y="1500174"/>
            <a:ext cx="7772400" cy="4572032"/>
          </a:xfrm>
        </p:spPr>
        <p:txBody>
          <a:bodyPr>
            <a:normAutofit/>
          </a:bodyPr>
          <a:lstStyle/>
          <a:p>
            <a:pPr marL="285750" eaLnBrk="0" hangingPunct="0">
              <a:defRPr/>
            </a:pPr>
            <a:r>
              <a:rPr lang="en-US" altLang="zh-CN" dirty="0" smtClean="0">
                <a:latin typeface="Times New Roman" pitchFamily="18" charset="0"/>
                <a:ea typeface="MS PGothic" pitchFamily="34" charset="-128"/>
                <a:cs typeface="Times New Roman" pitchFamily="18" charset="0"/>
              </a:rPr>
              <a:t>Considering the user (or station) behavior, an additional filtering item to filter out unnecessary probe responses is proposed:</a:t>
            </a:r>
          </a:p>
          <a:p>
            <a:pPr marL="685800" lvl="1" eaLnBrk="0" hangingPunct="0">
              <a:defRPr/>
            </a:pPr>
            <a:r>
              <a:rPr lang="en-US" altLang="zh-CN" dirty="0" smtClean="0">
                <a:latin typeface="Times New Roman" pitchFamily="18" charset="0"/>
                <a:ea typeface="MS PGothic" pitchFamily="34" charset="-128"/>
                <a:cs typeface="Times New Roman" pitchFamily="18" charset="0"/>
              </a:rPr>
              <a:t>A charging information – A user can select APs, which provide free-of-charge network access, to respond to the probe request.</a:t>
            </a:r>
          </a:p>
          <a:p>
            <a:pPr marL="1028700" lvl="2" eaLnBrk="0" hangingPunct="0">
              <a:defRPr/>
            </a:pPr>
            <a:r>
              <a:rPr lang="en-US" altLang="zh-CN" dirty="0" smtClean="0">
                <a:latin typeface="Times New Roman" pitchFamily="18" charset="0"/>
                <a:ea typeface="MS PGothic" pitchFamily="34" charset="-128"/>
                <a:cs typeface="Times New Roman" pitchFamily="18" charset="0"/>
              </a:rPr>
              <a:t>Charging preference IE is included in probe request, when the STA discovers desired AP.</a:t>
            </a:r>
          </a:p>
          <a:p>
            <a:pPr marL="685800" lvl="1" eaLnBrk="0" hangingPunct="0">
              <a:defRPr/>
            </a:pPr>
            <a:r>
              <a:rPr lang="en-US" altLang="zh-CN" dirty="0" smtClean="0">
                <a:latin typeface="Times New Roman" pitchFamily="18" charset="0"/>
                <a:ea typeface="MS PGothic" pitchFamily="34" charset="-128"/>
                <a:cs typeface="Times New Roman" pitchFamily="18" charset="0"/>
              </a:rPr>
              <a:t>Another filtering item is proposed: RSSI based filtering – A STA can select APs, which provide a signal strength above the threshold that STA specifies, to respond to the probe request.</a:t>
            </a:r>
          </a:p>
          <a:p>
            <a:pPr marL="1028700" lvl="2" eaLnBrk="0" hangingPunct="0">
              <a:defRPr/>
            </a:pPr>
            <a:r>
              <a:rPr lang="en-US" altLang="zh-CN" dirty="0" smtClean="0">
                <a:latin typeface="Times New Roman" pitchFamily="18" charset="0"/>
                <a:ea typeface="MS PGothic" pitchFamily="34" charset="-128"/>
                <a:cs typeface="Times New Roman" pitchFamily="18" charset="0"/>
              </a:rPr>
              <a:t>Signal strength (e.g., RSSI) threshold can be included in probe request, when the STA discovers desired AP. </a:t>
            </a:r>
          </a:p>
          <a:p>
            <a:endParaRPr lang="en-US" dirty="0" smtClean="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7</a:t>
            </a:fld>
            <a:endParaRPr lang="en-US" dirty="0"/>
          </a:p>
        </p:txBody>
      </p:sp>
      <p:sp>
        <p:nvSpPr>
          <p:cNvPr id="7" name="Rectangle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Conclusion</a:t>
            </a:r>
            <a:endParaRPr lang="en-US" sz="2800" dirty="0"/>
          </a:p>
        </p:txBody>
      </p:sp>
      <p:sp>
        <p:nvSpPr>
          <p:cNvPr id="3" name="Content Placeholder 2"/>
          <p:cNvSpPr>
            <a:spLocks noGrp="1"/>
          </p:cNvSpPr>
          <p:nvPr>
            <p:ph idx="1"/>
          </p:nvPr>
        </p:nvSpPr>
        <p:spPr>
          <a:xfrm>
            <a:off x="762000" y="1371600"/>
            <a:ext cx="7772400" cy="4876800"/>
          </a:xfrm>
        </p:spPr>
        <p:txBody>
          <a:bodyPr>
            <a:normAutofit/>
          </a:bodyPr>
          <a:lstStyle/>
          <a:p>
            <a:pPr marL="342900" lvl="1" indent="-342900">
              <a:buFontTx/>
              <a:buChar char="•"/>
            </a:pPr>
            <a:r>
              <a:rPr lang="en-US" altLang="zh-CN" b="1" dirty="0" smtClean="0">
                <a:latin typeface="Times New Roman" pitchFamily="18" charset="0"/>
                <a:ea typeface="MS PGothic" pitchFamily="34" charset="-128"/>
                <a:cs typeface="Times New Roman" pitchFamily="18" charset="0"/>
              </a:rPr>
              <a:t>Various proposals for filtering of probe response can be integrated in a structure manner.</a:t>
            </a:r>
          </a:p>
          <a:p>
            <a:r>
              <a:rPr lang="en-US" altLang="zh-CN" sz="2000" dirty="0" smtClean="0">
                <a:latin typeface="Times New Roman" pitchFamily="18" charset="0"/>
                <a:ea typeface="MS PGothic" pitchFamily="34" charset="-128"/>
                <a:cs typeface="Times New Roman" pitchFamily="18" charset="0"/>
              </a:rPr>
              <a:t>Additional filtering item can be used to filter out unnecessary probe responses.</a:t>
            </a:r>
          </a:p>
          <a:p>
            <a:pPr lvl="1"/>
            <a:r>
              <a:rPr lang="en-US" sz="1600" dirty="0" smtClean="0">
                <a:latin typeface="Times New Roman" pitchFamily="18" charset="0"/>
                <a:ea typeface="MS PGothic" pitchFamily="34" charset="-128"/>
                <a:cs typeface="Times New Roman" pitchFamily="18" charset="0"/>
              </a:rPr>
              <a:t>Charging preference information</a:t>
            </a:r>
          </a:p>
          <a:p>
            <a:pPr lvl="1"/>
            <a:r>
              <a:rPr lang="en-US" sz="1600" dirty="0" smtClean="0">
                <a:latin typeface="Times New Roman" pitchFamily="18" charset="0"/>
                <a:ea typeface="MS PGothic" pitchFamily="34" charset="-128"/>
                <a:cs typeface="Times New Roman" pitchFamily="18" charset="0"/>
              </a:rPr>
              <a:t>Signal strength of STA</a:t>
            </a:r>
            <a:endParaRPr lang="en-US" sz="1600" dirty="0" smtClean="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8</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extLst>
      <p:ext uri="{BB962C8B-B14F-4D97-AF65-F5344CB8AC3E}">
        <p14:creationId xmlns="" xmlns:p14="http://schemas.microsoft.com/office/powerpoint/2010/main" val="374551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err="1" smtClean="0"/>
              <a:t>Strawpoll</a:t>
            </a:r>
            <a:r>
              <a:rPr lang="en-GB" sz="2800" dirty="0" smtClean="0"/>
              <a:t>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make changes to the </a:t>
            </a:r>
            <a:r>
              <a:rPr lang="en-US" dirty="0" err="1" smtClean="0"/>
              <a:t>TGai</a:t>
            </a:r>
            <a:r>
              <a:rPr lang="en-US" dirty="0" smtClean="0"/>
              <a:t> framework specification as </a:t>
            </a:r>
            <a:r>
              <a:rPr lang="en-US" dirty="0" smtClean="0"/>
              <a:t>follow:</a:t>
            </a:r>
          </a:p>
          <a:p>
            <a:endParaRPr lang="en-US" dirty="0" smtClean="0"/>
          </a:p>
          <a:p>
            <a:pPr algn="just">
              <a:spcAft>
                <a:spcPts val="0"/>
              </a:spcAft>
              <a:buNone/>
            </a:pPr>
            <a:r>
              <a:rPr lang="en-US" dirty="0" smtClean="0">
                <a:ea typeface="맑은 고딕"/>
              </a:rPr>
              <a:t>The </a:t>
            </a:r>
            <a:r>
              <a:rPr lang="en-US" dirty="0" smtClean="0">
                <a:ea typeface="맑은 고딕"/>
              </a:rPr>
              <a:t>draft specification shall support for a method to apply filtering mechanism(s) to reduce the number of wasted probe response frames, in a selective manner.</a:t>
            </a:r>
            <a:endParaRPr lang="ko-KR" altLang="en-US" dirty="0" smtClean="0">
              <a:ea typeface="맑은 고딕"/>
            </a:endParaRPr>
          </a:p>
          <a:p>
            <a:endParaRPr lang="en-US" sz="2000" dirty="0" smtClean="0"/>
          </a:p>
          <a:p>
            <a:pPr>
              <a:buNone/>
            </a:pPr>
            <a:r>
              <a:rPr lang="en-US" sz="2000" dirty="0" smtClean="0"/>
              <a:t>Yes:</a:t>
            </a:r>
            <a:endParaRPr lang="en-US" sz="2000" dirty="0" smtClean="0"/>
          </a:p>
          <a:p>
            <a:pPr>
              <a:buNone/>
            </a:pPr>
            <a:r>
              <a:rPr lang="en-US" sz="2000" dirty="0" smtClean="0"/>
              <a:t>No</a:t>
            </a:r>
            <a:r>
              <a:rPr lang="en-US" sz="2000" dirty="0" smtClean="0"/>
              <a:t>:</a:t>
            </a:r>
            <a:endParaRPr lang="en-US" sz="2000" dirty="0" smtClean="0"/>
          </a:p>
          <a:p>
            <a:pPr>
              <a:buNone/>
            </a:pPr>
            <a:r>
              <a:rPr lang="en-US" sz="2000" dirty="0" smtClean="0"/>
              <a:t>Abstain</a:t>
            </a:r>
            <a:r>
              <a:rPr lang="en-US" sz="2000" dirty="0" smtClean="0"/>
              <a:t>:</a:t>
            </a:r>
            <a:endParaRPr lang="en-US" sz="2000" dirty="0" smtClean="0"/>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t>Slide </a:t>
            </a:r>
            <a:fld id="{3BCC9D43-93F7-41AE-95F3-940CC9707E4A}" type="slidenum">
              <a:rPr lang="en-US" smtClean="0"/>
              <a:pPr>
                <a:defRPr/>
              </a:pPr>
              <a:t>9</a:t>
            </a:fld>
            <a:endParaRPr lang="en-US" dirty="0"/>
          </a:p>
        </p:txBody>
      </p:sp>
      <p:sp>
        <p:nvSpPr>
          <p:cNvPr id="6" name="Footer Placeholder 5"/>
          <p:cNvSpPr>
            <a:spLocks noGrp="1" noChangeArrowheads="1"/>
          </p:cNvSpPr>
          <p:nvPr>
            <p:ph type="ftr" sz="quarter" idx="3"/>
          </p:nvPr>
        </p:nvSpPr>
        <p:spPr bwMode="auto">
          <a:xfrm>
            <a:off x="6232395" y="6475413"/>
            <a:ext cx="23115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Jae-Hyung Song, LG Electronics Inc.</a:t>
            </a:r>
            <a:endParaRPr lang="en-US" dirty="0"/>
          </a:p>
        </p:txBody>
      </p:sp>
    </p:spTree>
    <p:extLst>
      <p:ext uri="{BB962C8B-B14F-4D97-AF65-F5344CB8AC3E}">
        <p14:creationId xmlns="" xmlns:p14="http://schemas.microsoft.com/office/powerpoint/2010/main" val="3745516938"/>
      </p:ext>
    </p:extLst>
  </p:cSld>
  <p:clrMapOvr>
    <a:masterClrMapping/>
  </p:clrMapOvr>
</p:sld>
</file>

<file path=ppt/theme/theme1.xml><?xml version="1.0" encoding="utf-8"?>
<a:theme xmlns:a="http://schemas.openxmlformats.org/drawingml/2006/main" name="QcomPropConfidential">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QcomPropConfidential</Template>
  <TotalTime>6190</TotalTime>
  <Words>1066</Words>
  <Application>Microsoft Office PowerPoint</Application>
  <PresentationFormat>화면 슬라이드 쇼(4:3)</PresentationFormat>
  <Paragraphs>190</Paragraphs>
  <Slides>12</Slides>
  <Notes>12</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QcomPropConfidential</vt:lpstr>
      <vt:lpstr>Reducing Probe Responses for faster AP discovery</vt:lpstr>
      <vt:lpstr>Abstract</vt:lpstr>
      <vt:lpstr>Conformance w/ TGai PAR &amp; 5C </vt:lpstr>
      <vt:lpstr>Motivation</vt:lpstr>
      <vt:lpstr>Probe Response Filtering</vt:lpstr>
      <vt:lpstr>But, something is missing</vt:lpstr>
      <vt:lpstr>Considering the user (or station) behavior</vt:lpstr>
      <vt:lpstr>Conclusion</vt:lpstr>
      <vt:lpstr>Strawpoll 1</vt:lpstr>
      <vt:lpstr>Strawpoll 2</vt:lpstr>
      <vt:lpstr>Strawpoll 3</vt:lpstr>
      <vt:lpstr>Strawpoll 4</vt:lpstr>
    </vt:vector>
  </TitlesOfParts>
  <Company>LG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Probe Responses for faster AP discovery</dc:title>
  <dc:creator>Giwon Park</dc:creator>
  <cp:lastModifiedBy>Giwon Park</cp:lastModifiedBy>
  <cp:revision>211</cp:revision>
  <cp:lastPrinted>1998-02-10T13:28:06Z</cp:lastPrinted>
  <dcterms:created xsi:type="dcterms:W3CDTF">2011-05-17T21:44:04Z</dcterms:created>
  <dcterms:modified xsi:type="dcterms:W3CDTF">2012-03-14T01:17:58Z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