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79" r:id="rId4"/>
    <p:sldId id="257" r:id="rId5"/>
    <p:sldId id="289" r:id="rId6"/>
    <p:sldId id="290" r:id="rId7"/>
    <p:sldId id="291" r:id="rId8"/>
    <p:sldId id="280" r:id="rId9"/>
    <p:sldId id="292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61" autoAdjust="0"/>
    <p:restoredTop sz="96229" autoAdjust="0"/>
  </p:normalViewPr>
  <p:slideViewPr>
    <p:cSldViewPr>
      <p:cViewPr>
        <p:scale>
          <a:sx n="100" d="100"/>
          <a:sy n="100" d="100"/>
        </p:scale>
        <p:origin x="-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dirty="0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dirty="0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dirty="0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409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78026" y="260776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802.11-12/0259r2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Reducing Probe Responses for faster AP discovery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908174" y="2743200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March 2012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4119769"/>
              </p:ext>
            </p:extLst>
          </p:nvPr>
        </p:nvGraphicFramePr>
        <p:xfrm>
          <a:off x="685800" y="3581400"/>
          <a:ext cx="7924800" cy="257175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Jaehyung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+82-31-450-7898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jaehyung.song@lge.com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giwon.park@lge.com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Jinsam.kwak@lge.com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Ryu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10225 Willow Creek Rd,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 smtClean="0"/>
              <a:t>The submission proposes a general framework to improve the AP discovery for fast initial link set up.</a:t>
            </a:r>
            <a:endParaRPr lang="en-US" sz="14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TGai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1917770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7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 number of proposals suggests methods to reduce the number of probe responses</a:t>
            </a:r>
          </a:p>
          <a:p>
            <a:pPr lvl="1"/>
            <a:r>
              <a:rPr lang="en-US" dirty="0" smtClean="0"/>
              <a:t>Most of the proposals focus on filtering mechanisms based on the network identity that the AP of interest belongs to</a:t>
            </a:r>
          </a:p>
          <a:p>
            <a:pPr lvl="1"/>
            <a:r>
              <a:rPr lang="en-US" dirty="0" smtClean="0"/>
              <a:t>While conflicting methods require a careful examination by the TG, most of the methods can be integrated in a structure manner</a:t>
            </a:r>
          </a:p>
          <a:p>
            <a:pPr lvl="1"/>
            <a:r>
              <a:rPr lang="en-US" dirty="0" smtClean="0"/>
              <a:t>However, there are possibly more filtering items that need to be included, considering user’s preference</a:t>
            </a:r>
          </a:p>
          <a:p>
            <a:pPr lvl="1"/>
            <a:r>
              <a:rPr lang="en-US" dirty="0" smtClean="0"/>
              <a:t>Two other filtering mechanisms are introduced in this perspective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Probe Response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50720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Proposals until today</a:t>
            </a:r>
          </a:p>
          <a:p>
            <a:pPr lvl="1"/>
            <a:r>
              <a:rPr lang="en-US" dirty="0" smtClean="0"/>
              <a:t>Filtering criteria proposed until today can be categorized as following: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filtering items can be coordinated so that they can be applied in a selective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285992"/>
            <a:ext cx="6000792" cy="3376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But, something is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072098"/>
          </a:xfrm>
        </p:spPr>
        <p:txBody>
          <a:bodyPr>
            <a:normAutofit/>
          </a:bodyPr>
          <a:lstStyle/>
          <a:p>
            <a:r>
              <a:rPr lang="en-US" dirty="0" smtClean="0"/>
              <a:t>A user applies his/her preference in AP selection, not only the identity of AP or Network</a:t>
            </a:r>
          </a:p>
          <a:p>
            <a:pPr lvl="1"/>
            <a:r>
              <a:rPr lang="en-US" dirty="0" smtClean="0"/>
              <a:t>Such as the cost of the network usage and the strength of the signal</a:t>
            </a:r>
          </a:p>
          <a:p>
            <a:r>
              <a:rPr lang="en-US" dirty="0" smtClean="0"/>
              <a:t>Thus, we need another category to incorporate this user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286124"/>
            <a:ext cx="65151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1022"/>
            <a:ext cx="7772400" cy="5334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Considering the user (or station)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0174"/>
            <a:ext cx="7772400" cy="4572032"/>
          </a:xfrm>
        </p:spPr>
        <p:txBody>
          <a:bodyPr>
            <a:normAutofit/>
          </a:bodyPr>
          <a:lstStyle/>
          <a:p>
            <a:pPr marL="285750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Considering the user (or station) behavior, an additional filtering item to filter out unnecessary probe responses is proposed:</a:t>
            </a:r>
          </a:p>
          <a:p>
            <a:pPr marL="685800" lvl="1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 charging information – A user can select APs, which provide free-of-charge network access, to respond to the probe request.</a:t>
            </a:r>
          </a:p>
          <a:p>
            <a:pPr marL="1028700" lvl="2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Charging preference IE is included in probe request, when the STA discovers desired AP.</a:t>
            </a:r>
          </a:p>
          <a:p>
            <a:pPr marL="685800" lvl="1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Another filtering item is proposed: RSSI based filtering – A STA can select APs, which provide a signal strength above the threshold that STA specifies, to respond to the probe request.</a:t>
            </a:r>
          </a:p>
          <a:p>
            <a:pPr marL="1028700" lvl="2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Signal strength (e.g., RSSI) threshold can be included in probe request, when the STA discovers desired AP.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76800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Various proposals for filtering of probe response can be integrated in a structure manner.</a:t>
            </a:r>
          </a:p>
          <a:p>
            <a:r>
              <a:rPr lang="en-US" altLang="zh-CN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Additional filtering item can be used to filter out unnecessary probe responses.</a:t>
            </a:r>
          </a:p>
          <a:p>
            <a:pPr lvl="1"/>
            <a:r>
              <a:rPr lang="en-US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Charging preference information</a:t>
            </a:r>
          </a:p>
          <a:p>
            <a:pPr lvl="1"/>
            <a:r>
              <a:rPr lang="en-US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Signal strength of </a:t>
            </a:r>
            <a:r>
              <a:rPr lang="en-US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STA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fi-FI" sz="2800" dirty="0" smtClean="0"/>
              <a:t>Motions for specification framework document (Voting at Hawaii F2F meeting)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Motion .</a:t>
            </a:r>
          </a:p>
          <a:p>
            <a:r>
              <a:rPr lang="en-US" sz="2000" dirty="0" smtClean="0"/>
              <a:t>Adopt the </a:t>
            </a:r>
            <a:r>
              <a:rPr lang="en-US" sz="2000" dirty="0" smtClean="0"/>
              <a:t>proposed text of </a:t>
            </a:r>
            <a:r>
              <a:rPr lang="en-US" sz="2000" dirty="0" smtClean="0"/>
              <a:t>contribution 11-12-0258-00-00ai or latest version.</a:t>
            </a:r>
          </a:p>
          <a:p>
            <a:endParaRPr lang="en-US" sz="2000" dirty="0" smtClean="0"/>
          </a:p>
          <a:p>
            <a:pPr>
              <a:buNone/>
            </a:pPr>
            <a:r>
              <a:rPr lang="fi-FI" sz="2000" dirty="0" smtClean="0"/>
              <a:t>Yes</a:t>
            </a:r>
          </a:p>
          <a:p>
            <a:pPr>
              <a:buNone/>
            </a:pPr>
            <a:r>
              <a:rPr lang="fi-FI" sz="2000" dirty="0" smtClean="0"/>
              <a:t>No</a:t>
            </a:r>
          </a:p>
          <a:p>
            <a:pPr>
              <a:buNone/>
            </a:pPr>
            <a:r>
              <a:rPr lang="fi-FI" sz="2000" dirty="0" smtClean="0"/>
              <a:t>Abstain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6181</TotalTime>
  <Words>810</Words>
  <Application>Microsoft Office PowerPoint</Application>
  <PresentationFormat>화면 슬라이드 쇼(4:3)</PresentationFormat>
  <Paragraphs>147</Paragraphs>
  <Slides>9</Slides>
  <Notes>9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QcomPropConfidential</vt:lpstr>
      <vt:lpstr>Reducing Probe Responses for faster AP discovery</vt:lpstr>
      <vt:lpstr>Abstract</vt:lpstr>
      <vt:lpstr>Conformance w/ TGai PAR &amp; 5C </vt:lpstr>
      <vt:lpstr>Motivation</vt:lpstr>
      <vt:lpstr>Probe Response Filtering</vt:lpstr>
      <vt:lpstr>But, something is missing</vt:lpstr>
      <vt:lpstr>Considering the user (or station) behavior</vt:lpstr>
      <vt:lpstr>Conclusion</vt:lpstr>
      <vt:lpstr>Motions for specification framework document (Voting at Hawaii F2F meeting)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Probe Responses for faster AP discovery</dc:title>
  <dc:creator>Giwon Park</dc:creator>
  <cp:lastModifiedBy>Giwon Park</cp:lastModifiedBy>
  <cp:revision>209</cp:revision>
  <cp:lastPrinted>1998-02-10T13:28:06Z</cp:lastPrinted>
  <dcterms:created xsi:type="dcterms:W3CDTF">2011-05-17T21:44:04Z</dcterms:created>
  <dcterms:modified xsi:type="dcterms:W3CDTF">2012-03-13T00:36:49Z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