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12" r:id="rId4"/>
    <p:sldId id="339" r:id="rId5"/>
    <p:sldId id="353" r:id="rId6"/>
    <p:sldId id="355" r:id="rId7"/>
    <p:sldId id="356" r:id="rId8"/>
    <p:sldId id="357" r:id="rId9"/>
    <p:sldId id="354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>
        <p:scale>
          <a:sx n="100" d="100"/>
          <a:sy n="100" d="100"/>
        </p:scale>
        <p:origin x="-13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26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8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802.11-12/0257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seon.ryu@lge.com" TargetMode="Externa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jaehyung.song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286000"/>
          <a:ext cx="7924800" cy="2444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jaehyung.song@lge.com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6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Step-wise Active </a:t>
            </a:r>
            <a:r>
              <a:rPr lang="en-US" altLang="ja-JP" dirty="0" smtClean="0">
                <a:ea typeface="MS PGothic" pitchFamily="34" charset="-128"/>
              </a:rPr>
              <a:t>Scanning </a:t>
            </a:r>
            <a:r>
              <a:rPr lang="en-US" altLang="zh-CN" dirty="0" smtClean="0">
                <a:ea typeface="宋体" pitchFamily="2" charset="-122"/>
              </a:rPr>
              <a:t>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2012-03-03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</a:t>
            </a:r>
            <a:r>
              <a:rPr lang="en-US" dirty="0" smtClean="0"/>
              <a:t>enhancement of active scanning</a:t>
            </a:r>
            <a:r>
              <a:rPr lang="en-US" altLang="zh-CN" dirty="0" smtClean="0"/>
              <a:t> </a:t>
            </a:r>
            <a:r>
              <a:rPr lang="en-US" altLang="zh-CN" dirty="0" smtClean="0"/>
              <a:t>by </a:t>
            </a:r>
            <a:r>
              <a:rPr lang="en-US" altLang="zh-CN" dirty="0" smtClean="0"/>
              <a:t>reducing the probe response transmission of AP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1800" dirty="0" smtClean="0"/>
              <a:t>Three kinds of active scanning are defined in the current IEEE802.11 standard</a:t>
            </a:r>
          </a:p>
          <a:p>
            <a:pPr lvl="1"/>
            <a:r>
              <a:rPr lang="en-US" sz="1500" dirty="0" smtClean="0"/>
              <a:t>Broadcasted Probe Request</a:t>
            </a:r>
          </a:p>
          <a:p>
            <a:pPr lvl="2"/>
            <a:r>
              <a:rPr lang="en-US" sz="1300" dirty="0" smtClean="0"/>
              <a:t>Containing Wildcard SSID, Wildcard BSSID in Probe Request</a:t>
            </a:r>
          </a:p>
          <a:p>
            <a:pPr lvl="2"/>
            <a:r>
              <a:rPr lang="en-US" sz="1300" dirty="0" smtClean="0"/>
              <a:t>All APs received Probe Request should respond with Probe Response</a:t>
            </a:r>
          </a:p>
          <a:p>
            <a:pPr lvl="1"/>
            <a:r>
              <a:rPr lang="en-US" sz="1500" dirty="0" err="1" smtClean="0"/>
              <a:t>Unicasted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Containing SSID, BSSID in Probe Request</a:t>
            </a:r>
          </a:p>
          <a:p>
            <a:pPr lvl="2"/>
            <a:r>
              <a:rPr lang="en-US" sz="1300" dirty="0" smtClean="0"/>
              <a:t>AP which has the same SSID/BSSID in Probe Request should respond with Probe Response</a:t>
            </a:r>
          </a:p>
          <a:p>
            <a:pPr lvl="1"/>
            <a:r>
              <a:rPr lang="en-US" sz="1500" dirty="0" err="1" smtClean="0"/>
              <a:t>Multicasted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Containing SSID List, Wildcard BSSID in Probe Request</a:t>
            </a:r>
          </a:p>
          <a:p>
            <a:pPr lvl="2"/>
            <a:r>
              <a:rPr lang="en-US" sz="1300" dirty="0" smtClean="0"/>
              <a:t>APs of which SSID is one of the SSID List in Probe Request should respond with Probe Response</a:t>
            </a:r>
          </a:p>
          <a:p>
            <a:r>
              <a:rPr lang="en-US" sz="1800" dirty="0" smtClean="0"/>
              <a:t>Each method has the following Cons.</a:t>
            </a:r>
          </a:p>
          <a:p>
            <a:pPr lvl="1"/>
            <a:r>
              <a:rPr lang="en-US" sz="1500" dirty="0" smtClean="0"/>
              <a:t>Broadcasted Probe Request</a:t>
            </a:r>
          </a:p>
          <a:p>
            <a:pPr lvl="2"/>
            <a:r>
              <a:rPr lang="en-US" sz="1300" dirty="0" smtClean="0"/>
              <a:t>Probe Response Flooding: Too many Probe Responses may be sent</a:t>
            </a:r>
          </a:p>
          <a:p>
            <a:pPr lvl="1"/>
            <a:r>
              <a:rPr lang="en-US" sz="1500" dirty="0" err="1" smtClean="0"/>
              <a:t>Unicasted</a:t>
            </a:r>
            <a:r>
              <a:rPr lang="en-US" sz="1500" dirty="0" smtClean="0"/>
              <a:t>/</a:t>
            </a:r>
            <a:r>
              <a:rPr lang="en-US" sz="1500" dirty="0" err="1" smtClean="0"/>
              <a:t>Multicasted</a:t>
            </a:r>
            <a:r>
              <a:rPr lang="en-US" sz="1500" dirty="0" smtClean="0"/>
              <a:t> Probe Request</a:t>
            </a:r>
          </a:p>
          <a:p>
            <a:pPr lvl="2"/>
            <a:r>
              <a:rPr lang="en-US" sz="1300" dirty="0" smtClean="0"/>
              <a:t>If there is no APs with desired SSID(s) around STA, delay of active scanning can be increased</a:t>
            </a:r>
          </a:p>
          <a:p>
            <a:r>
              <a:rPr lang="en-US" sz="1800" dirty="0" smtClean="0"/>
              <a:t>Therefore, the mechanism to discover the AP with desired SSID needs to be defined without increasing delay of active scanning and Probe Response flooding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Active Scanning Procedure</a:t>
            </a:r>
          </a:p>
          <a:p>
            <a:pPr lvl="1"/>
            <a:r>
              <a:rPr lang="en-US" sz="1500" dirty="0" smtClean="0"/>
              <a:t>Wait until the </a:t>
            </a:r>
            <a:r>
              <a:rPr lang="en-US" sz="1500" dirty="0" err="1" smtClean="0"/>
              <a:t>ProbeDelay</a:t>
            </a:r>
            <a:r>
              <a:rPr lang="en-US" sz="1500" dirty="0" smtClean="0"/>
              <a:t> time has expired or a </a:t>
            </a:r>
            <a:r>
              <a:rPr lang="en-US" sz="1500" dirty="0" err="1" smtClean="0"/>
              <a:t>PHYRxStart.indication</a:t>
            </a:r>
            <a:r>
              <a:rPr lang="en-US" sz="1500" dirty="0" smtClean="0"/>
              <a:t> primitive has been received.</a:t>
            </a:r>
          </a:p>
          <a:p>
            <a:pPr lvl="1"/>
            <a:r>
              <a:rPr lang="en-US" sz="1500" dirty="0" smtClean="0"/>
              <a:t>Perform the Basic Access procedure.</a:t>
            </a:r>
          </a:p>
          <a:p>
            <a:pPr lvl="1"/>
            <a:r>
              <a:rPr lang="en-US" sz="1500" dirty="0" smtClean="0"/>
              <a:t>Send a probe request to the broadcast destination address, with the SSID and BSSID from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primitive. When the SSID List is present in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primitive, send one or more probe request frames, each with an SSID indicated in the SSID List and the BSSID from the MLME-</a:t>
            </a:r>
            <a:r>
              <a:rPr lang="en-US" sz="1500" dirty="0" err="1" smtClean="0"/>
              <a:t>SCAN.request</a:t>
            </a:r>
            <a:r>
              <a:rPr lang="en-US" sz="1500" dirty="0" smtClean="0"/>
              <a:t> primitive.</a:t>
            </a:r>
          </a:p>
          <a:p>
            <a:pPr lvl="1"/>
            <a:r>
              <a:rPr lang="en-US" sz="1500" dirty="0" smtClean="0"/>
              <a:t>Set to 0 and start a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.</a:t>
            </a:r>
          </a:p>
          <a:p>
            <a:pPr lvl="1"/>
            <a:r>
              <a:rPr lang="en-US" sz="1500" dirty="0" smtClean="0"/>
              <a:t>If PHY-</a:t>
            </a:r>
            <a:r>
              <a:rPr lang="en-US" sz="1500" dirty="0" err="1" smtClean="0"/>
              <a:t>CCA.indication</a:t>
            </a:r>
            <a:r>
              <a:rPr lang="en-US" sz="1500" dirty="0" smtClean="0"/>
              <a:t> (busy) primitive has not been detected before the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 reaches </a:t>
            </a:r>
            <a:r>
              <a:rPr lang="en-US" sz="1500" dirty="0" err="1" smtClean="0"/>
              <a:t>MinChannelTime</a:t>
            </a:r>
            <a:r>
              <a:rPr lang="en-US" sz="1500" dirty="0" smtClean="0"/>
              <a:t>, then set NAV to 0 and scan the next channel, else when </a:t>
            </a:r>
            <a:r>
              <a:rPr lang="en-US" sz="1500" dirty="0" err="1" smtClean="0"/>
              <a:t>ProbeTimer</a:t>
            </a:r>
            <a:r>
              <a:rPr lang="en-US" sz="1500" dirty="0" smtClean="0"/>
              <a:t> reaches </a:t>
            </a:r>
            <a:r>
              <a:rPr lang="en-US" sz="1500" dirty="0" err="1" smtClean="0"/>
              <a:t>MaxChannelTime</a:t>
            </a:r>
            <a:r>
              <a:rPr lang="en-US" sz="1500" dirty="0" smtClean="0"/>
              <a:t>, process all received probe responses.</a:t>
            </a:r>
          </a:p>
          <a:p>
            <a:pPr lvl="1"/>
            <a:r>
              <a:rPr lang="en-US" sz="1500" dirty="0" smtClean="0"/>
              <a:t>Set NAV to 0 and scan the next channel.</a:t>
            </a:r>
          </a:p>
          <a:p>
            <a:r>
              <a:rPr lang="en-US" sz="1800" dirty="0" smtClean="0"/>
              <a:t>According to the current active scanning procedure, scanning STA has to monitor the channel for at least </a:t>
            </a:r>
            <a:r>
              <a:rPr lang="en-US" sz="1800" dirty="0" err="1" smtClean="0"/>
              <a:t>MinChannelTime</a:t>
            </a:r>
            <a:r>
              <a:rPr lang="en-US" sz="1800" dirty="0" smtClean="0"/>
              <a:t>. If any signal is detected in the channel, STA has to monitor the channel till </a:t>
            </a:r>
            <a:r>
              <a:rPr lang="en-US" sz="1800" dirty="0" err="1" smtClean="0"/>
              <a:t>MaxChannelTime</a:t>
            </a:r>
            <a:r>
              <a:rPr lang="en-US" sz="1800" dirty="0" smtClean="0"/>
              <a:t> has expired.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For active scanning, two steps of procedure after sending Probe Request (including desired SSID(s) &amp; indication of two step scanning enabled) can be defined</a:t>
            </a:r>
          </a:p>
          <a:p>
            <a:pPr lvl="1"/>
            <a:r>
              <a:rPr lang="en-US" sz="1500" dirty="0" smtClean="0"/>
              <a:t>STA Perspective</a:t>
            </a:r>
          </a:p>
          <a:p>
            <a:pPr lvl="2"/>
            <a:r>
              <a:rPr lang="en-US" sz="1400" dirty="0" smtClean="0"/>
              <a:t>First Step </a:t>
            </a:r>
          </a:p>
          <a:p>
            <a:pPr lvl="3"/>
            <a:r>
              <a:rPr lang="en-US" sz="1300" dirty="0" smtClean="0"/>
              <a:t>STA monitors the channel to receive Probe Response from AP(s) with desired SSID(s) for the specific time duration 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)</a:t>
            </a:r>
          </a:p>
          <a:p>
            <a:pPr lvl="3"/>
            <a:r>
              <a:rPr lang="en-US" sz="1300" dirty="0" smtClean="0"/>
              <a:t>If STA receives Probe Response from the AP(s) with desired SSID, STA may perform the following up procedure such as authentication and association with the AP before </a:t>
            </a:r>
            <a:r>
              <a:rPr lang="en-US" sz="1300" dirty="0" err="1" smtClean="0"/>
              <a:t>MaxChannelTIme</a:t>
            </a:r>
            <a:r>
              <a:rPr lang="en-US" sz="1300" dirty="0" smtClean="0"/>
              <a:t> has been reached</a:t>
            </a:r>
          </a:p>
          <a:p>
            <a:pPr lvl="2"/>
            <a:r>
              <a:rPr lang="en-US" sz="1400" dirty="0" smtClean="0"/>
              <a:t>Second Step </a:t>
            </a:r>
          </a:p>
          <a:p>
            <a:pPr lvl="3"/>
            <a:r>
              <a:rPr lang="en-US" sz="1300" dirty="0" smtClean="0"/>
              <a:t>If STA has not received Probe Response from AP(s) with desired SSID(s) for the specific time duration(e.g.,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), it monitors the channel to receive Probe Response for non-desired SSID (i.e., wildcard SSID) from all APs near by the STA for the specific time duration (e.g., </a:t>
            </a:r>
            <a:r>
              <a:rPr lang="en-US" sz="1300" dirty="0" err="1" smtClean="0"/>
              <a:t>SecondMinChannelTime</a:t>
            </a:r>
            <a:r>
              <a:rPr lang="en-US" sz="1300" dirty="0" smtClean="0"/>
              <a:t>)</a:t>
            </a:r>
          </a:p>
          <a:p>
            <a:pPr lvl="3"/>
            <a:r>
              <a:rPr lang="en-US" sz="1300" dirty="0" smtClean="0"/>
              <a:t>If STA has not receive any Probe Response for the certain time duration (e.g., </a:t>
            </a:r>
            <a:r>
              <a:rPr lang="en-US" sz="1300" dirty="0" err="1" smtClean="0"/>
              <a:t>FirstMinChannelTime</a:t>
            </a:r>
            <a:r>
              <a:rPr lang="en-US" sz="1300" dirty="0" smtClean="0"/>
              <a:t> + </a:t>
            </a:r>
            <a:r>
              <a:rPr lang="en-US" sz="1300" dirty="0" err="1" smtClean="0"/>
              <a:t>SecondMinChannelTime</a:t>
            </a:r>
            <a:r>
              <a:rPr lang="en-US" sz="1300" dirty="0" smtClean="0"/>
              <a:t>), STA scans the next channel. Otherwise, STA monitors the channel to process for the </a:t>
            </a:r>
            <a:r>
              <a:rPr lang="en-US" sz="1300" dirty="0" err="1" smtClean="0"/>
              <a:t>MaxChannelTime</a:t>
            </a:r>
            <a:r>
              <a:rPr lang="en-US" sz="1300" dirty="0" smtClean="0"/>
              <a:t> and process received Probe Responses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For active scanning, two steps of procedure after sending Probe Request (including desired SSID(s) &amp; indication of two step scanning enabled) can be defined</a:t>
            </a:r>
          </a:p>
          <a:p>
            <a:pPr lvl="1"/>
            <a:r>
              <a:rPr lang="en-US" sz="1500" dirty="0" smtClean="0"/>
              <a:t>AP </a:t>
            </a:r>
            <a:r>
              <a:rPr lang="en-US" sz="1500" dirty="0" smtClean="0"/>
              <a:t>Perspective</a:t>
            </a:r>
          </a:p>
          <a:p>
            <a:pPr lvl="2"/>
            <a:r>
              <a:rPr lang="en-US" sz="1400" dirty="0" smtClean="0"/>
              <a:t>If AP with desired SSID of STA receives the above Probe Request, it responds with Probe Response within the specific time duration (e.g., </a:t>
            </a:r>
            <a:r>
              <a:rPr lang="en-US" sz="1400" dirty="0" err="1" smtClean="0"/>
              <a:t>FirstMinChannelTIme</a:t>
            </a:r>
            <a:r>
              <a:rPr lang="en-US" sz="1400" dirty="0" smtClean="0"/>
              <a:t>)</a:t>
            </a:r>
          </a:p>
          <a:p>
            <a:pPr lvl="2"/>
            <a:r>
              <a:rPr lang="en-US" sz="1400" dirty="0" smtClean="0"/>
              <a:t>If AP without desired SSID of STA receives the above Probe Request, it wait for the specific time duration (e.g., </a:t>
            </a:r>
            <a:r>
              <a:rPr lang="en-US" sz="1400" dirty="0" err="1" smtClean="0"/>
              <a:t>FirstMinChannelTIme</a:t>
            </a:r>
            <a:r>
              <a:rPr lang="en-US" sz="1400" dirty="0" smtClean="0"/>
              <a:t>) and send Probe Response before </a:t>
            </a:r>
            <a:r>
              <a:rPr lang="en-US" sz="1400" dirty="0" err="1" smtClean="0"/>
              <a:t>MaxChannelTime</a:t>
            </a:r>
            <a:r>
              <a:rPr lang="en-US" sz="1400" dirty="0" smtClean="0"/>
              <a:t> has been reached.</a:t>
            </a:r>
          </a:p>
          <a:p>
            <a:pPr lvl="2"/>
            <a:r>
              <a:rPr lang="en-US" sz="1400" dirty="0" smtClean="0"/>
              <a:t>If AP without desired SSID of STA hears Probe Response from AP with desired SSID of STA, it may cancel its transmission of pending Probe Response.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</a:t>
            </a:r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If </a:t>
            </a:r>
            <a:r>
              <a:rPr lang="en-US" sz="1600" dirty="0" smtClean="0"/>
              <a:t>AP without desired SSID of STA receives the above Probe Request, it wait for the specific time duration </a:t>
            </a:r>
            <a:r>
              <a:rPr lang="en-US" sz="1600" dirty="0" smtClean="0">
                <a:solidFill>
                  <a:srgbClr val="0000CC"/>
                </a:solidFill>
              </a:rPr>
              <a:t>(e.g., </a:t>
            </a:r>
            <a:r>
              <a:rPr lang="en-US" sz="1600" dirty="0" err="1" smtClean="0">
                <a:solidFill>
                  <a:srgbClr val="0000CC"/>
                </a:solidFill>
              </a:rPr>
              <a:t>FirstMinChannelTIme</a:t>
            </a:r>
            <a:r>
              <a:rPr lang="en-US" sz="1600" dirty="0" smtClean="0">
                <a:solidFill>
                  <a:srgbClr val="0000CC"/>
                </a:solidFill>
              </a:rPr>
              <a:t>) </a:t>
            </a:r>
            <a:r>
              <a:rPr lang="en-US" sz="1600" dirty="0" smtClean="0"/>
              <a:t>and send Probe Response before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 has been reached.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09600" y="2057400"/>
          <a:ext cx="7924800" cy="2828925"/>
        </p:xfrm>
        <a:graphic>
          <a:graphicData uri="http://schemas.openxmlformats.org/presentationml/2006/ole">
            <p:oleObj spid="_x0000_s171010" name="Visio" r:id="rId4" imgW="8597630" imgH="2828386" progId="Visio.Drawing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0" y="488846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Probe response </a:t>
            </a:r>
            <a:endParaRPr lang="ko-KR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Proposed step wise active scanning allows STA to </a:t>
            </a:r>
            <a:r>
              <a:rPr lang="en-US" sz="2000" dirty="0" smtClean="0"/>
              <a:t>discover the AP with desired SSID </a:t>
            </a:r>
            <a:r>
              <a:rPr lang="en-US" sz="2000" dirty="0" smtClean="0"/>
              <a:t>without </a:t>
            </a:r>
            <a:r>
              <a:rPr lang="en-US" sz="2000" dirty="0" smtClean="0"/>
              <a:t>increasing delay of active scanning and Probe Response </a:t>
            </a:r>
            <a:r>
              <a:rPr lang="en-US" sz="2000" dirty="0" smtClean="0"/>
              <a:t>flooding.</a:t>
            </a:r>
            <a:endParaRPr lang="en-US" sz="2000" dirty="0" smtClean="0"/>
          </a:p>
          <a:p>
            <a:r>
              <a:rPr lang="en-US" sz="2000" dirty="0" smtClean="0"/>
              <a:t>Text </a:t>
            </a:r>
            <a:r>
              <a:rPr lang="en-US" sz="2000" dirty="0" smtClean="0"/>
              <a:t>for the specification framework document was proposed in contribution </a:t>
            </a:r>
            <a:r>
              <a:rPr lang="en-US" sz="2000" dirty="0" smtClean="0"/>
              <a:t>11-12-0256-00-00ai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16876</TotalTime>
  <Words>1182</Words>
  <Application>Microsoft Office PowerPoint</Application>
  <PresentationFormat>화면 슬라이드 쇼(4:3)</PresentationFormat>
  <Paragraphs>170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Step-wise Active Scanning in TGai</vt:lpstr>
      <vt:lpstr>Abstract</vt:lpstr>
      <vt:lpstr>Conformance w/ TGai PAR &amp; 5C </vt:lpstr>
      <vt:lpstr>Background (1/2)</vt:lpstr>
      <vt:lpstr>Background (2/2)</vt:lpstr>
      <vt:lpstr>Proposal</vt:lpstr>
      <vt:lpstr>Proposal (Continued)</vt:lpstr>
      <vt:lpstr>Proposal (Continued)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786</cp:revision>
  <cp:lastPrinted>1998-02-10T13:28:06Z</cp:lastPrinted>
  <dcterms:created xsi:type="dcterms:W3CDTF">2011-07-17T04:42:17Z</dcterms:created>
  <dcterms:modified xsi:type="dcterms:W3CDTF">2012-03-03T05:25:25Z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