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312" r:id="rId4"/>
    <p:sldId id="318" r:id="rId5"/>
    <p:sldId id="346" r:id="rId6"/>
    <p:sldId id="352" r:id="rId7"/>
    <p:sldId id="339" r:id="rId8"/>
    <p:sldId id="353" r:id="rId9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692" autoAdjust="0"/>
    <p:restoredTop sz="92647" autoAdjust="0"/>
  </p:normalViewPr>
  <p:slideViewPr>
    <p:cSldViewPr>
      <p:cViewPr>
        <p:scale>
          <a:sx n="100" d="100"/>
          <a:sy n="100" d="100"/>
        </p:scale>
        <p:origin x="-13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26" y="-120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26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Mar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22823" y="6475413"/>
            <a:ext cx="1021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2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802.11-12/0255r1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iseon.ryu@lge.com" TargetMode="External"/><Relationship Id="rId5" Type="http://schemas.openxmlformats.org/officeDocument/2006/relationships/hyperlink" Target="mailto:Jinsam.kwak@lge.com" TargetMode="External"/><Relationship Id="rId4" Type="http://schemas.openxmlformats.org/officeDocument/2006/relationships/hyperlink" Target="mailto:jaehyung.song@lge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4136526"/>
              </p:ext>
            </p:extLst>
          </p:nvPr>
        </p:nvGraphicFramePr>
        <p:xfrm>
          <a:off x="609600" y="2286000"/>
          <a:ext cx="7924800" cy="244411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Jaehyung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+82-31-450-7898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jaehyung.song@lge.com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Jinsam.kwak@lge.com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Kiseon</a:t>
                      </a:r>
                      <a:r>
                        <a:rPr kumimoji="1" lang="en-US" altLang="ja-JP" sz="1000" dirty="0" smtClean="0"/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6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endParaRPr kumimoji="1" lang="en-US" altLang="ja-JP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GAS procedure </a:t>
            </a:r>
            <a:r>
              <a:rPr lang="en-US" altLang="zh-CN" dirty="0" smtClean="0">
                <a:ea typeface="宋体" pitchFamily="2" charset="-122"/>
              </a:rPr>
              <a:t>in </a:t>
            </a:r>
            <a:r>
              <a:rPr lang="en-US" altLang="zh-CN" dirty="0" err="1" smtClean="0">
                <a:ea typeface="宋体" pitchFamily="2" charset="-122"/>
              </a:rPr>
              <a:t>TGai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2012-03-03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document proposes optimized </a:t>
            </a:r>
            <a:r>
              <a:rPr lang="en-US" altLang="zh-CN" dirty="0" smtClean="0"/>
              <a:t>GAS/ANQP procedure by eliminating unnecessary GAS/ANQP query</a:t>
            </a:r>
            <a:r>
              <a:rPr lang="en-US" dirty="0" smtClean="0"/>
              <a:t>.</a:t>
            </a: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contribution 12/0053, which was presented in January meeting, proposed GAS/ANQP configuration change counter inclusion in Beacon/Probe Response, but an AP should update GAS/ANQP information via periodic or event driven backbone communication with the server</a:t>
            </a:r>
          </a:p>
          <a:p>
            <a:r>
              <a:rPr lang="en-US" altLang="zh-CN" u="sng" dirty="0" smtClean="0">
                <a:solidFill>
                  <a:srgbClr val="0000FF"/>
                </a:solidFill>
              </a:rPr>
              <a:t>GAS/ANQP information is rarely changed, so periodic transmission of GAS/ANQP configuration change counter in Beacon increases unnecessary air resource overhead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Proposal’s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STA caches GAS/ANQP configuration change counter.</a:t>
            </a:r>
          </a:p>
          <a:p>
            <a:r>
              <a:rPr lang="en-US" altLang="zh-CN" dirty="0" smtClean="0"/>
              <a:t>When the STA associates to the AP, STA transmits the association request message with GAS/ANQP configuration change counter to the  preferred AP. </a:t>
            </a:r>
          </a:p>
          <a:p>
            <a:r>
              <a:rPr lang="en-US" altLang="zh-CN" dirty="0" smtClean="0"/>
              <a:t>After receiving GAS/ANQP configuration change counter, the AP can indicate whether GAS/ANQP query information of the STA has been changed. If the configuration change counter mismatches between STA and AP, the STA should update GAS/ANQP query information included in the association response message. Otherwise (i.e., GAS configuration change counter is matched), the STA skips the GAS/ANQP procedure.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21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88580"/>
            <a:ext cx="8305800" cy="457200"/>
          </a:xfrm>
        </p:spPr>
        <p:txBody>
          <a:bodyPr/>
          <a:lstStyle/>
          <a:p>
            <a:r>
              <a:rPr lang="en-US" altLang="zh-CN" sz="2800" dirty="0" smtClean="0"/>
              <a:t>Example of proposal (i.e., GAS procedure skip)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11" name="TextBox 10"/>
          <p:cNvSpPr txBox="1"/>
          <p:nvPr/>
        </p:nvSpPr>
        <p:spPr>
          <a:xfrm>
            <a:off x="5410200" y="1905000"/>
            <a:ext cx="3581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buFont typeface="Wingdings" pitchFamily="2" charset="2"/>
              <a:buChar char="v"/>
            </a:pPr>
            <a:r>
              <a:rPr lang="en-US" altLang="zh-CN" sz="1400" dirty="0" smtClean="0"/>
              <a:t> STA caches GAS/ANQP configuration change counter.</a:t>
            </a:r>
          </a:p>
          <a:p>
            <a:pPr eaLnBrk="0" hangingPunct="0"/>
            <a:endParaRPr lang="en-US" altLang="zh-CN" sz="1400" dirty="0" smtClean="0"/>
          </a:p>
          <a:p>
            <a:pPr eaLnBrk="0" hangingPunct="0">
              <a:buFont typeface="Wingdings" pitchFamily="2" charset="2"/>
              <a:buChar char="v"/>
            </a:pPr>
            <a:r>
              <a:rPr lang="en-US" altLang="zh-CN" sz="1400" dirty="0" smtClean="0"/>
              <a:t> When the STA associates to the AP, STA transmits the </a:t>
            </a:r>
            <a:r>
              <a:rPr lang="en-US" altLang="zh-CN" sz="1400" u="sng" dirty="0" smtClean="0">
                <a:solidFill>
                  <a:srgbClr val="0000FF"/>
                </a:solidFill>
              </a:rPr>
              <a:t>association request message with GAS/ANQP configuration change counter</a:t>
            </a:r>
            <a:r>
              <a:rPr lang="en-US" altLang="zh-CN" sz="1400" dirty="0" smtClean="0"/>
              <a:t> to the AP.</a:t>
            </a:r>
          </a:p>
          <a:p>
            <a:pPr eaLnBrk="0" hangingPunct="0"/>
            <a:endParaRPr lang="en-US" altLang="zh-CN" sz="1400" dirty="0" smtClean="0"/>
          </a:p>
          <a:p>
            <a:pPr eaLnBrk="0" hangingPunct="0">
              <a:buFont typeface="Wingdings" pitchFamily="2" charset="2"/>
              <a:buChar char="v"/>
            </a:pPr>
            <a:r>
              <a:rPr lang="en-US" altLang="zh-CN" sz="1400" dirty="0" smtClean="0"/>
              <a:t> (Configuration Change Counter is matched) </a:t>
            </a:r>
            <a:r>
              <a:rPr lang="en-US" altLang="zh-CN" sz="1400" dirty="0" smtClean="0">
                <a:sym typeface="Wingdings" pitchFamily="2" charset="2"/>
              </a:rPr>
              <a:t> AP sends the association response message with status code ‘SUCCESS’ to the STA and then, </a:t>
            </a:r>
            <a:r>
              <a:rPr lang="en-US" altLang="zh-CN" sz="1400" u="sng" dirty="0" smtClean="0">
                <a:solidFill>
                  <a:srgbClr val="0000FF"/>
                </a:solidFill>
              </a:rPr>
              <a:t>STA skips the GAS/ANQP procedure</a:t>
            </a:r>
            <a:r>
              <a:rPr lang="en-US" altLang="zh-CN" sz="1400" dirty="0" smtClean="0"/>
              <a:t>.</a:t>
            </a:r>
          </a:p>
          <a:p>
            <a:pPr eaLnBrk="0" hangingPunct="0"/>
            <a:endParaRPr lang="en-US" altLang="zh-CN" sz="1400" dirty="0" smtClean="0"/>
          </a:p>
          <a:p>
            <a:pPr eaLnBrk="0" hangingPunct="0">
              <a:buFont typeface="Wingdings" pitchFamily="2" charset="2"/>
              <a:buChar char="v"/>
            </a:pPr>
            <a:r>
              <a:rPr lang="en-US" altLang="zh-CN" sz="1400" dirty="0" smtClean="0"/>
              <a:t>(Configuration Change Counter is mismatched) </a:t>
            </a:r>
            <a:r>
              <a:rPr lang="en-US" altLang="zh-CN" sz="1400" dirty="0" smtClean="0">
                <a:sym typeface="Wingdings" pitchFamily="2" charset="2"/>
              </a:rPr>
              <a:t> </a:t>
            </a:r>
            <a:r>
              <a:rPr lang="en-US" altLang="zh-CN" sz="1400" u="sng" dirty="0" smtClean="0">
                <a:solidFill>
                  <a:srgbClr val="0000FF"/>
                </a:solidFill>
              </a:rPr>
              <a:t>AP defers the association and sends the association response message with updated GAS/ANQP information IE</a:t>
            </a:r>
            <a:r>
              <a:rPr lang="en-US" altLang="zh-CN" sz="1400" dirty="0" smtClean="0"/>
              <a:t>. </a:t>
            </a:r>
          </a:p>
        </p:txBody>
      </p:sp>
      <p:graphicFrame>
        <p:nvGraphicFramePr>
          <p:cNvPr id="154628" name="Object 4"/>
          <p:cNvGraphicFramePr>
            <a:graphicFrameLocks noChangeAspect="1"/>
          </p:cNvGraphicFramePr>
          <p:nvPr/>
        </p:nvGraphicFramePr>
        <p:xfrm>
          <a:off x="91568" y="1600200"/>
          <a:ext cx="5394832" cy="4267200"/>
        </p:xfrm>
        <a:graphic>
          <a:graphicData uri="http://schemas.openxmlformats.org/presentationml/2006/ole">
            <p:oleObj spid="_x0000_s154628" name="Visio" r:id="rId4" imgW="6958249" imgH="431320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</a:t>
            </a:r>
            <a:r>
              <a:rPr lang="ko-KR" altLang="en-US" dirty="0" smtClean="0"/>
              <a:t> </a:t>
            </a:r>
            <a:r>
              <a:rPr lang="en-US" altLang="ko-KR" dirty="0" smtClean="0"/>
              <a:t>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Configuration change counter IE is included in association request message: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GAS/ANQP information IE can be included in association response message: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atinLnBrk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graphicFrame>
        <p:nvGraphicFramePr>
          <p:cNvPr id="149506" name="Object 2"/>
          <p:cNvGraphicFramePr>
            <a:graphicFrameLocks noChangeAspect="1"/>
          </p:cNvGraphicFramePr>
          <p:nvPr/>
        </p:nvGraphicFramePr>
        <p:xfrm>
          <a:off x="2667000" y="2717800"/>
          <a:ext cx="4040187" cy="482600"/>
        </p:xfrm>
        <a:graphic>
          <a:graphicData uri="http://schemas.openxmlformats.org/presentationml/2006/ole">
            <p:oleObj spid="_x0000_s149506" name="Visio" r:id="rId4" imgW="4039681" imgH="482001" progId="Visio.Drawing.11">
              <p:embed/>
            </p:oleObj>
          </a:graphicData>
        </a:graphic>
      </p:graphicFrame>
      <p:graphicFrame>
        <p:nvGraphicFramePr>
          <p:cNvPr id="149510" name="Object 6"/>
          <p:cNvGraphicFramePr>
            <a:graphicFrameLocks noChangeAspect="1"/>
          </p:cNvGraphicFramePr>
          <p:nvPr/>
        </p:nvGraphicFramePr>
        <p:xfrm>
          <a:off x="2665413" y="4435475"/>
          <a:ext cx="4040187" cy="441325"/>
        </p:xfrm>
        <a:graphic>
          <a:graphicData uri="http://schemas.openxmlformats.org/presentationml/2006/ole">
            <p:oleObj spid="_x0000_s149510" name="Visio" r:id="rId5" imgW="4039681" imgH="44156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Motions for specification framework document (Voting at Hawaii F2F meeting)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Motion</a:t>
            </a:r>
            <a:endParaRPr lang="en-US" sz="2000" dirty="0" smtClean="0"/>
          </a:p>
          <a:p>
            <a:r>
              <a:rPr lang="en-US" sz="2000" dirty="0" smtClean="0"/>
              <a:t>Adopt the proposed text of contribution 11-12-0254-00-00ai or lates</a:t>
            </a:r>
            <a:r>
              <a:rPr lang="en-US" sz="2000" dirty="0" smtClean="0"/>
              <a:t>t version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16855</TotalTime>
  <Words>722</Words>
  <Application>Microsoft Office PowerPoint</Application>
  <PresentationFormat>화면 슬라이드 쇼(4:3)</PresentationFormat>
  <Paragraphs>130</Paragraphs>
  <Slides>8</Slides>
  <Notes>8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802-11-Submission</vt:lpstr>
      <vt:lpstr>Visio</vt:lpstr>
      <vt:lpstr>GAS procedure in TGai</vt:lpstr>
      <vt:lpstr>Abstract</vt:lpstr>
      <vt:lpstr>Conformance w/ TGai PAR &amp; 5C </vt:lpstr>
      <vt:lpstr>Background</vt:lpstr>
      <vt:lpstr>Proposal’s summary</vt:lpstr>
      <vt:lpstr>Example of proposal (i.e., GAS procedure skip)</vt:lpstr>
      <vt:lpstr>Proposed IE</vt:lpstr>
      <vt:lpstr>Motions for specification framework document (Voting at Hawaii F2F meeting)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Giwon Park</cp:lastModifiedBy>
  <cp:revision>779</cp:revision>
  <cp:lastPrinted>1998-02-10T13:28:06Z</cp:lastPrinted>
  <dcterms:created xsi:type="dcterms:W3CDTF">2011-07-17T04:42:17Z</dcterms:created>
  <dcterms:modified xsi:type="dcterms:W3CDTF">2012-03-13T00:40:02Z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296408861</vt:i4>
  </property>
  <property fmtid="{D5CDD505-2E9C-101B-9397-08002B2CF9AE}" pid="4" name="_NewReviewCycle">
    <vt:lpwstr/>
  </property>
  <property fmtid="{D5CDD505-2E9C-101B-9397-08002B2CF9AE}" pid="5" name="_EmailSubject">
    <vt:lpwstr>revised: Motions for tomorrow</vt:lpwstr>
  </property>
  <property fmtid="{D5CDD505-2E9C-101B-9397-08002B2CF9AE}" pid="6" name="_AuthorEmail">
    <vt:lpwstr>sabraham@qualcomm.com</vt:lpwstr>
  </property>
  <property fmtid="{D5CDD505-2E9C-101B-9397-08002B2CF9AE}" pid="7" name="_AuthorEmailDisplayName">
    <vt:lpwstr>Abraham, Santosh</vt:lpwstr>
  </property>
  <property fmtid="{D5CDD505-2E9C-101B-9397-08002B2CF9AE}" pid="8" name="_PreviousAdHocReviewCycleID">
    <vt:i4>-976495274</vt:i4>
  </property>
</Properties>
</file>