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70" r:id="rId4"/>
    <p:sldId id="266" r:id="rId5"/>
    <p:sldId id="271" r:id="rId6"/>
    <p:sldId id="267" r:id="rId7"/>
    <p:sldId id="263" r:id="rId8"/>
    <p:sldId id="264" r:id="rId9"/>
    <p:sldId id="274" r:id="rId10"/>
    <p:sldId id="273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62" autoAdjust="0"/>
  </p:normalViewPr>
  <p:slideViewPr>
    <p:cSldViewPr>
      <p:cViewPr varScale="1">
        <p:scale>
          <a:sx n="137" d="100"/>
          <a:sy n="137" d="100"/>
        </p:scale>
        <p:origin x="-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7051D-13FC-40D2-B1C3-59DC5857F240}" type="datetimeFigureOut">
              <a:rPr lang="zh-TW" altLang="en-US" smtClean="0"/>
              <a:t>3/3/12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4C98E-5AA0-4953-8DFD-A5650D0A41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75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0563"/>
            <a:ext cx="4556125" cy="34178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zh-TW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March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/0246r0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0"/>
          <p:cNvGraphicFramePr>
            <a:graphicFrameLocks noGrp="1"/>
          </p:cNvGraphicFramePr>
          <p:nvPr/>
        </p:nvGraphicFramePr>
        <p:xfrm>
          <a:off x="609600" y="2590800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Jing-Rong Hsieh</a:t>
                      </a:r>
                      <a:endParaRPr kumimoji="0" lang="zh-CN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TW" sz="2800" dirty="0" smtClean="0">
                <a:ea typeface="ＭＳ Ｐゴシック" pitchFamily="34" charset="-128"/>
              </a:rPr>
              <a:t>Differentiate transmissions of probe responses</a:t>
            </a:r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 smtClean="0">
                <a:ea typeface="ＭＳ Ｐゴシック" pitchFamily="34" charset="-128"/>
              </a:rPr>
              <a:t>Date: 201</a:t>
            </a:r>
            <a:r>
              <a:rPr lang="en-US" altLang="zh-TW" dirty="0" smtClean="0">
                <a:ea typeface="ＭＳ Ｐゴシック" pitchFamily="34" charset="-128"/>
              </a:rPr>
              <a:t>2</a:t>
            </a:r>
            <a:r>
              <a:rPr lang="en-US" altLang="ja-JP" dirty="0" smtClean="0">
                <a:ea typeface="ＭＳ Ｐゴシック" pitchFamily="34" charset="-128"/>
              </a:rPr>
              <a:t>-</a:t>
            </a:r>
            <a:r>
              <a:rPr lang="en-US" altLang="zh-TW" dirty="0" smtClean="0">
                <a:ea typeface="ＭＳ Ｐゴシック" pitchFamily="34" charset="-128"/>
              </a:rPr>
              <a:t>03</a:t>
            </a:r>
            <a:r>
              <a:rPr lang="en-US" altLang="ja-JP" dirty="0" smtClean="0">
                <a:ea typeface="ＭＳ Ｐゴシック" pitchFamily="34" charset="-128"/>
              </a:rPr>
              <a:t>-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>
                <a:ea typeface="ＭＳ Ｐゴシック" pitchFamily="34" charset="-128"/>
              </a:rPr>
              <a:t>Authors:</a:t>
            </a:r>
            <a:endParaRPr kumimoji="0" lang="en-US" altLang="ja-JP" sz="2000">
              <a:ea typeface="ＭＳ Ｐゴシック" pitchFamily="34" charset="-12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/>
              <a:t>March </a:t>
            </a:r>
            <a:r>
              <a:rPr lang="en-US" altLang="ja-JP" dirty="0"/>
              <a:t>2012</a:t>
            </a:r>
            <a:endParaRPr lang="en-GB" altLang="ja-JP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239125" y="6475413"/>
            <a:ext cx="304800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285079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The APs responding Probe Requests to the Probe Request because of matching specific addressing information should be prioritized than those responding solely because of wildcard address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10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8028384" y="6475412"/>
            <a:ext cx="515541" cy="1939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247896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>
              <a:buFont typeface="Arial" pitchFamily="34" charset="0"/>
              <a:buChar char="•"/>
            </a:pPr>
            <a:r>
              <a:rPr lang="en-US" altLang="ja-JP" dirty="0">
                <a:ea typeface="ＭＳ Ｐゴシック" pitchFamily="34" charset="-128"/>
              </a:rPr>
              <a:t>This document describes a technical proposal for </a:t>
            </a:r>
            <a:r>
              <a:rPr lang="en-US" altLang="ja-JP" dirty="0" err="1">
                <a:ea typeface="ＭＳ Ｐゴシック" pitchFamily="34" charset="-128"/>
              </a:rPr>
              <a:t>TGai</a:t>
            </a:r>
            <a:r>
              <a:rPr lang="en-US" altLang="ja-JP" dirty="0">
                <a:ea typeface="ＭＳ Ｐゴシック" pitchFamily="34" charset="-128"/>
              </a:rPr>
              <a:t> which addresses the following phase.</a:t>
            </a:r>
          </a:p>
          <a:p>
            <a:pPr marL="344488">
              <a:buFont typeface="Arial" pitchFamily="34" charset="0"/>
              <a:buChar char="•"/>
            </a:pPr>
            <a:endParaRPr lang="en-US" altLang="ja-JP" dirty="0">
              <a:ea typeface="ＭＳ Ｐゴシック" pitchFamily="34" charset="-128"/>
            </a:endParaRPr>
          </a:p>
          <a:p>
            <a:pPr marL="1588" indent="12700">
              <a:buFont typeface="Arial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   AP Discovery</a:t>
            </a:r>
          </a:p>
          <a:p>
            <a:pPr marL="1588" indent="12700">
              <a:buFont typeface="Arial" charset="0"/>
              <a:buChar char="•"/>
            </a:pPr>
            <a:endParaRPr lang="en-US" altLang="zh-TW" dirty="0" smtClean="0"/>
          </a:p>
          <a:p>
            <a:pPr marL="1588" indent="12700" defTabSz="357188">
              <a:buFont typeface="Arial" charset="0"/>
              <a:buChar char="•"/>
            </a:pPr>
            <a:r>
              <a:rPr lang="en-US" altLang="zh-TW" dirty="0"/>
              <a:t> </a:t>
            </a:r>
            <a:r>
              <a:rPr lang="en-US" altLang="zh-TW" dirty="0" smtClean="0"/>
              <a:t>  Prioritizing </a:t>
            </a:r>
            <a:r>
              <a:rPr lang="en-US" altLang="zh-TW" dirty="0"/>
              <a:t>the </a:t>
            </a:r>
            <a:r>
              <a:rPr lang="en-US" altLang="zh-TW" dirty="0" smtClean="0"/>
              <a:t>responses from preferred/selected </a:t>
            </a:r>
            <a:r>
              <a:rPr lang="en-US" altLang="zh-TW" dirty="0"/>
              <a:t>APs 	</a:t>
            </a:r>
            <a:r>
              <a:rPr lang="en-US" altLang="zh-TW" dirty="0" smtClean="0"/>
              <a:t>can </a:t>
            </a:r>
            <a:r>
              <a:rPr lang="en-US" altLang="zh-TW" dirty="0"/>
              <a:t>reduce the time for the scanning STA to discover </a:t>
            </a:r>
            <a:r>
              <a:rPr lang="en-US" altLang="zh-TW" dirty="0" smtClean="0"/>
              <a:t>	suitable </a:t>
            </a:r>
            <a:r>
              <a:rPr lang="en-US" altLang="zh-TW" dirty="0"/>
              <a:t>APs</a:t>
            </a:r>
          </a:p>
          <a:p>
            <a:pPr marL="1588" indent="12700">
              <a:buFont typeface="Arial" charset="0"/>
              <a:buChar char="•"/>
            </a:pPr>
            <a:endParaRPr lang="en-US" altLang="ja-JP" dirty="0">
              <a:ea typeface="ＭＳ Ｐゴシック" pitchFamily="34" charset="-128"/>
            </a:endParaRP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2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7956376" y="6525344"/>
            <a:ext cx="592832" cy="2160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343417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/>
              <a:t>Active </a:t>
            </a:r>
            <a:r>
              <a:rPr lang="en-US" altLang="zh-TW" dirty="0" smtClean="0"/>
              <a:t>scanning </a:t>
            </a:r>
            <a:r>
              <a:rPr lang="en-US" altLang="zh-TW" dirty="0"/>
              <a:t>and medium </a:t>
            </a:r>
            <a:r>
              <a:rPr lang="en-US" altLang="zh-TW" dirty="0" smtClean="0"/>
              <a:t>access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508104" y="544696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10.1.4.3.3 in REV12.0mb </a:t>
            </a:r>
            <a:endParaRPr lang="zh-TW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067944" y="6453336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3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8028384" y="6475412"/>
            <a:ext cx="515541" cy="1939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52" y="2204864"/>
            <a:ext cx="644960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17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608512"/>
          </a:xfrm>
        </p:spPr>
        <p:txBody>
          <a:bodyPr>
            <a:normAutofit lnSpcReduction="10000"/>
          </a:bodyPr>
          <a:lstStyle/>
          <a:p>
            <a:r>
              <a:rPr lang="en-US" altLang="ko-KR" sz="1600" dirty="0" smtClean="0"/>
              <a:t>MLME-</a:t>
            </a:r>
            <a:r>
              <a:rPr lang="en-US" altLang="ko-KR" sz="1600" dirty="0" err="1" smtClean="0"/>
              <a:t>SCAN.request</a:t>
            </a:r>
            <a:r>
              <a:rPr lang="en-US" altLang="ko-KR" sz="1400" dirty="0"/>
              <a:t>(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BSSType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b="1" dirty="0" smtClean="0">
                <a:solidFill>
                  <a:srgbClr val="92D050"/>
                </a:solidFill>
              </a:rPr>
              <a:t>BSSID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b="1" dirty="0" smtClean="0">
                <a:solidFill>
                  <a:srgbClr val="92D050"/>
                </a:solidFill>
              </a:rPr>
              <a:t>		SSID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ScanType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ProbeDelay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ChannelList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MinChannelTime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MaxChannelTime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RequestInformation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b="1" dirty="0" smtClean="0">
                <a:solidFill>
                  <a:srgbClr val="92D050"/>
                </a:solidFill>
              </a:rPr>
              <a:t>SSID </a:t>
            </a:r>
            <a:r>
              <a:rPr lang="en-US" altLang="ko-KR" sz="1400" b="1" dirty="0">
                <a:solidFill>
                  <a:srgbClr val="92D050"/>
                </a:solidFill>
              </a:rPr>
              <a:t>List,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ChannelUsage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AccessNetworkType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b="1" dirty="0" smtClean="0">
                <a:solidFill>
                  <a:srgbClr val="92D050"/>
                </a:solidFill>
              </a:rPr>
              <a:t>HESSID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b="1" dirty="0" smtClean="0">
                <a:solidFill>
                  <a:srgbClr val="92D050"/>
                </a:solidFill>
              </a:rPr>
              <a:t>		</a:t>
            </a:r>
            <a:r>
              <a:rPr lang="en-US" altLang="ko-KR" sz="1400" b="1" dirty="0" err="1" smtClean="0">
                <a:solidFill>
                  <a:srgbClr val="92D050"/>
                </a:solidFill>
              </a:rPr>
              <a:t>MeshID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b="1" dirty="0" smtClean="0"/>
              <a:t>		</a:t>
            </a:r>
            <a:r>
              <a:rPr lang="en-US" altLang="ko-KR" sz="1400" dirty="0" err="1" smtClean="0"/>
              <a:t>VendorSpecificInfo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)</a:t>
            </a:r>
            <a:endParaRPr lang="ko-KR" altLang="ko-KR" sz="14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8028384" y="6475412"/>
            <a:ext cx="515541" cy="1939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3"/>
            <a:ext cx="6240693" cy="104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橢圓 2"/>
          <p:cNvSpPr/>
          <p:nvPr/>
        </p:nvSpPr>
        <p:spPr bwMode="auto">
          <a:xfrm>
            <a:off x="3563888" y="949896"/>
            <a:ext cx="648072" cy="576064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12" name="橢圓 11"/>
          <p:cNvSpPr/>
          <p:nvPr/>
        </p:nvSpPr>
        <p:spPr bwMode="auto">
          <a:xfrm>
            <a:off x="4932040" y="949896"/>
            <a:ext cx="648072" cy="576064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" name="直線單箭頭接點 5"/>
          <p:cNvCxnSpPr>
            <a:stCxn id="25" idx="0"/>
          </p:cNvCxnSpPr>
          <p:nvPr/>
        </p:nvCxnSpPr>
        <p:spPr bwMode="auto">
          <a:xfrm flipV="1">
            <a:off x="3203848" y="1525960"/>
            <a:ext cx="3600400" cy="6068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單箭頭接點 14"/>
          <p:cNvCxnSpPr/>
          <p:nvPr/>
        </p:nvCxnSpPr>
        <p:spPr bwMode="auto">
          <a:xfrm flipV="1">
            <a:off x="3203848" y="1525960"/>
            <a:ext cx="4176464" cy="45673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文字方塊 21"/>
          <p:cNvSpPr txBox="1"/>
          <p:nvPr/>
        </p:nvSpPr>
        <p:spPr>
          <a:xfrm>
            <a:off x="6228184" y="314096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Example of Addressing info in Probe Request</a:t>
            </a:r>
            <a:endParaRPr lang="zh-TW" altLang="en-US" dirty="0"/>
          </a:p>
        </p:txBody>
      </p:sp>
      <p:sp>
        <p:nvSpPr>
          <p:cNvPr id="25" name="右大括弧 24"/>
          <p:cNvSpPr/>
          <p:nvPr/>
        </p:nvSpPr>
        <p:spPr bwMode="auto">
          <a:xfrm>
            <a:off x="3203848" y="2132856"/>
            <a:ext cx="360040" cy="3960440"/>
          </a:xfrm>
          <a:prstGeom prst="rightBrace">
            <a:avLst>
              <a:gd name="adj1" fmla="val 8333"/>
              <a:gd name="adj2" fmla="val 5044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492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Motivations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altLang="zh-TW" dirty="0">
                <a:solidFill>
                  <a:schemeClr val="tx1"/>
                </a:solidFill>
              </a:rPr>
              <a:t>Scanning time is one of the major cause of the delay in initial Link Setup </a:t>
            </a:r>
            <a:r>
              <a:rPr lang="en-GB" altLang="zh-TW" dirty="0"/>
              <a:t>(</a:t>
            </a:r>
            <a:r>
              <a:rPr lang="en-GB" altLang="zh-TW" dirty="0" smtClean="0"/>
              <a:t>12/0059r1)</a:t>
            </a:r>
            <a:endParaRPr lang="en-GB" altLang="zh-TW" dirty="0"/>
          </a:p>
          <a:p>
            <a:pPr>
              <a:buFont typeface="Arial" pitchFamily="34" charset="0"/>
              <a:buChar char="•"/>
            </a:pPr>
            <a:r>
              <a:rPr lang="en-GB" altLang="zh-TW" dirty="0"/>
              <a:t>Legacy </a:t>
            </a:r>
            <a:r>
              <a:rPr lang="en-US" altLang="zh-TW" dirty="0"/>
              <a:t>active scanning can cause unnecessary packet exchange which increases the network traffic and causes link setup delay</a:t>
            </a:r>
            <a:r>
              <a:rPr lang="en-US" altLang="zh-TW" sz="2000" dirty="0"/>
              <a:t> </a:t>
            </a:r>
            <a:r>
              <a:rPr lang="en-GB" altLang="zh-TW" dirty="0"/>
              <a:t>(</a:t>
            </a:r>
            <a:r>
              <a:rPr lang="en-GB" altLang="zh-TW" dirty="0" smtClean="0"/>
              <a:t>12/0059r1)</a:t>
            </a:r>
            <a:endParaRPr lang="en-US" altLang="zh-TW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/>
              <a:t>Exclusion list was proposed in 12/0059r1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12/0206r0</a:t>
            </a:r>
          </a:p>
          <a:p>
            <a:pPr marL="800100" lvl="1" indent="-342900" defTabSz="449263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zh-TW" kern="0" dirty="0" smtClean="0">
                <a:solidFill>
                  <a:srgbClr val="000000"/>
                </a:solidFill>
              </a:rPr>
              <a:t>Probe </a:t>
            </a:r>
            <a:r>
              <a:rPr kumimoji="1" lang="en-US" altLang="zh-TW" kern="0" dirty="0">
                <a:solidFill>
                  <a:srgbClr val="000000"/>
                </a:solidFill>
              </a:rPr>
              <a:t>request with wildcard SSID will bring severe packet </a:t>
            </a:r>
            <a:r>
              <a:rPr kumimoji="1" lang="en-US" altLang="zh-TW" kern="0" dirty="0" smtClean="0">
                <a:solidFill>
                  <a:srgbClr val="000000"/>
                </a:solidFill>
              </a:rPr>
              <a:t>flooding.</a:t>
            </a:r>
          </a:p>
          <a:p>
            <a:pPr marL="800100" lvl="1" indent="-342900" defTabSz="449263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zh-TW" kern="0" dirty="0" smtClean="0">
                <a:solidFill>
                  <a:srgbClr val="000000"/>
                </a:solidFill>
              </a:rPr>
              <a:t>Reduction of Probe requests should be considered too.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5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8028384" y="6475412"/>
            <a:ext cx="515541" cy="1939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417497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Motivations </a:t>
            </a:r>
            <a:r>
              <a:rPr lang="en-US" altLang="zh-TW" dirty="0" smtClean="0"/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600" dirty="0" smtClean="0">
                <a:solidFill>
                  <a:schemeClr val="tx1"/>
                </a:solidFill>
              </a:rPr>
              <a:t>The </a:t>
            </a:r>
            <a:r>
              <a:rPr lang="en-GB" altLang="zh-TW" sz="3600" dirty="0">
                <a:solidFill>
                  <a:schemeClr val="tx1"/>
                </a:solidFill>
              </a:rPr>
              <a:t>MLME-</a:t>
            </a:r>
            <a:r>
              <a:rPr lang="en-GB" altLang="zh-TW" sz="3600" dirty="0" err="1">
                <a:solidFill>
                  <a:schemeClr val="tx1"/>
                </a:solidFill>
              </a:rPr>
              <a:t>SCAN.confirm</a:t>
            </a:r>
            <a:r>
              <a:rPr lang="en-GB" altLang="zh-TW" sz="3600" dirty="0">
                <a:solidFill>
                  <a:schemeClr val="tx1"/>
                </a:solidFill>
              </a:rPr>
              <a:t> primitive shall be invoked to report every found BSS during the scan procedure. 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Yes:13</a:t>
            </a:r>
            <a:r>
              <a:rPr lang="en-GB" altLang="zh-TW" sz="3300" dirty="0">
                <a:solidFill>
                  <a:schemeClr val="tx1"/>
                </a:solidFill>
              </a:rPr>
              <a:t>	No: 		0		Abstain: </a:t>
            </a:r>
            <a:r>
              <a:rPr lang="en-GB" altLang="zh-TW" sz="3300" dirty="0" smtClean="0">
                <a:solidFill>
                  <a:schemeClr val="tx1"/>
                </a:solidFill>
              </a:rPr>
              <a:t>9</a:t>
            </a:r>
            <a:endParaRPr lang="zh-TW" altLang="zh-TW" sz="3300" dirty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600" dirty="0">
                <a:solidFill>
                  <a:schemeClr val="tx1"/>
                </a:solidFill>
              </a:rPr>
              <a:t>The probe request may restrict responses by indicating APs that should or should not respond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Yes:19</a:t>
            </a:r>
            <a:r>
              <a:rPr lang="en-GB" altLang="zh-TW" sz="3300" dirty="0">
                <a:solidFill>
                  <a:schemeClr val="tx1"/>
                </a:solidFill>
              </a:rPr>
              <a:t>	No: 		0		Abstain: </a:t>
            </a:r>
            <a:r>
              <a:rPr lang="en-GB" altLang="zh-TW" sz="3300" dirty="0" smtClean="0">
                <a:solidFill>
                  <a:schemeClr val="tx1"/>
                </a:solidFill>
              </a:rPr>
              <a:t>3</a:t>
            </a:r>
            <a:endParaRPr lang="zh-TW" altLang="zh-TW" sz="3300" dirty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sz="3600" dirty="0">
                <a:solidFill>
                  <a:schemeClr val="tx1"/>
                </a:solidFill>
              </a:rPr>
              <a:t>The transmitter of the Probe Request frame may indicate the time when it is available to receive Probe Response frames.</a:t>
            </a:r>
            <a:r>
              <a:rPr lang="en-GB" altLang="zh-TW" sz="3600" b="1" dirty="0">
                <a:solidFill>
                  <a:schemeClr val="tx1"/>
                </a:solidFill>
              </a:rPr>
              <a:t> 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Yes:17</a:t>
            </a:r>
            <a:r>
              <a:rPr lang="en-GB" altLang="zh-TW" sz="3300" dirty="0">
                <a:solidFill>
                  <a:schemeClr val="tx1"/>
                </a:solidFill>
              </a:rPr>
              <a:t>	</a:t>
            </a:r>
            <a:r>
              <a:rPr lang="en-GB" altLang="zh-TW" sz="3300" dirty="0" smtClean="0">
                <a:solidFill>
                  <a:schemeClr val="tx1"/>
                </a:solidFill>
              </a:rPr>
              <a:t>No:   </a:t>
            </a:r>
            <a:r>
              <a:rPr lang="en-GB" altLang="zh-TW" sz="3300" dirty="0">
                <a:solidFill>
                  <a:schemeClr val="tx1"/>
                </a:solidFill>
              </a:rPr>
              <a:t>	</a:t>
            </a:r>
            <a:r>
              <a:rPr lang="en-GB" altLang="zh-TW" sz="3300" dirty="0" smtClean="0">
                <a:solidFill>
                  <a:schemeClr val="tx1"/>
                </a:solidFill>
              </a:rPr>
              <a:t>0</a:t>
            </a:r>
            <a:r>
              <a:rPr lang="en-GB" altLang="zh-TW" sz="3300" dirty="0">
                <a:solidFill>
                  <a:schemeClr val="tx1"/>
                </a:solidFill>
              </a:rPr>
              <a:t>		Abstain: 5</a:t>
            </a:r>
            <a:endParaRPr lang="zh-TW" altLang="zh-TW" sz="3300" dirty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600" dirty="0">
                <a:solidFill>
                  <a:schemeClr val="tx1"/>
                </a:solidFill>
              </a:rPr>
              <a:t>Responses to Probe Request may be cancelled by requesting STA 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Yes:13</a:t>
            </a:r>
            <a:r>
              <a:rPr lang="en-GB" altLang="zh-TW" sz="3300" dirty="0">
                <a:solidFill>
                  <a:schemeClr val="tx1"/>
                </a:solidFill>
              </a:rPr>
              <a:t>	No: 		2		Abstain: 8</a:t>
            </a:r>
            <a:endParaRPr lang="zh-TW" altLang="zh-TW" sz="3300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236296" y="5797543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12/0153r5)</a:t>
            </a:r>
            <a:endParaRPr lang="zh-TW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6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8028384" y="6475412"/>
            <a:ext cx="515541" cy="1939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400379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Current rules for sending probe responses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Only the rules for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which</a:t>
            </a:r>
            <a:r>
              <a:rPr lang="en-US" altLang="zh-TW" sz="2600" dirty="0" smtClean="0"/>
              <a:t> AP shall reply to the probe request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dirty="0"/>
              <a:t>APs matching the address info criteria shall respond with a probe response</a:t>
            </a:r>
            <a:endParaRPr lang="en-US" altLang="zh-TW" sz="2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No special rules for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when</a:t>
            </a:r>
            <a:r>
              <a:rPr lang="en-US" altLang="zh-TW" sz="2600" dirty="0" smtClean="0"/>
              <a:t> and </a:t>
            </a:r>
            <a:r>
              <a:rPr lang="en-US" altLang="zh-TW" sz="2600" b="1" dirty="0" smtClean="0">
                <a:solidFill>
                  <a:srgbClr val="0000FF"/>
                </a:solidFill>
              </a:rPr>
              <a:t>how</a:t>
            </a:r>
            <a:r>
              <a:rPr lang="en-US" altLang="zh-TW" sz="2600" dirty="0" smtClean="0"/>
              <a:t> do they reply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2200" dirty="0" smtClean="0"/>
              <a:t>Basic access procedures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altLang="zh-TW" sz="2200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7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8028384" y="6475412"/>
            <a:ext cx="515541" cy="1939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14984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Prioritize preferred APs to respond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16832"/>
            <a:ext cx="7770813" cy="4113213"/>
          </a:xfrm>
        </p:spPr>
        <p:txBody>
          <a:bodyPr>
            <a:normAutofit lnSpcReduction="10000"/>
          </a:bodyPr>
          <a:lstStyle/>
          <a:p>
            <a:pPr marL="400050">
              <a:buFont typeface="Arial" pitchFamily="34" charset="0"/>
              <a:buChar char="•"/>
            </a:pPr>
            <a:r>
              <a:rPr lang="en-US" altLang="zh-TW" b="1" dirty="0" smtClean="0"/>
              <a:t>To help FILS, should </a:t>
            </a:r>
            <a:r>
              <a:rPr lang="en-US" altLang="zh-TW" b="1" dirty="0">
                <a:solidFill>
                  <a:srgbClr val="0000FF"/>
                </a:solidFill>
              </a:rPr>
              <a:t>prioritize the APs which </a:t>
            </a:r>
            <a:r>
              <a:rPr lang="en-US" altLang="zh-TW" b="1" dirty="0" smtClean="0">
                <a:solidFill>
                  <a:srgbClr val="0000FF"/>
                </a:solidFill>
              </a:rPr>
              <a:t>are </a:t>
            </a:r>
            <a:r>
              <a:rPr lang="en-US" altLang="zh-TW" b="1" dirty="0">
                <a:solidFill>
                  <a:srgbClr val="0000FF"/>
                </a:solidFill>
              </a:rPr>
              <a:t>preferred to the </a:t>
            </a:r>
            <a:r>
              <a:rPr lang="en-US" altLang="zh-TW" b="1" dirty="0" smtClean="0">
                <a:solidFill>
                  <a:srgbClr val="0000FF"/>
                </a:solidFill>
              </a:rPr>
              <a:t>STA to respond</a:t>
            </a:r>
            <a:endParaRPr lang="en-US" altLang="zh-TW" dirty="0" smtClean="0"/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Two (TBD) groups of APs after receiving the Probe Request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APs identified by </a:t>
            </a:r>
            <a:r>
              <a:rPr lang="en-US" altLang="zh-TW" dirty="0"/>
              <a:t>only </a:t>
            </a:r>
            <a:r>
              <a:rPr lang="en-US" altLang="zh-TW" dirty="0" smtClean="0"/>
              <a:t>broadcast/wildcard </a:t>
            </a:r>
            <a:r>
              <a:rPr lang="en-US" altLang="zh-TW" dirty="0"/>
              <a:t>address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APs identified by specific SSID, BSSID, SSID list, HESSID, or …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Possible solution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Adopt EDCA parameters for transmitting Probe Response frame for these two groups of APs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CW range (using parameters for AC_VO or AC_VI)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The wildcard case will remain the same or use AC_BE</a:t>
            </a:r>
          </a:p>
          <a:p>
            <a:pPr lvl="1"/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8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8028384" y="6475412"/>
            <a:ext cx="515541" cy="1939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290065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Prioritizing </a:t>
            </a:r>
            <a:r>
              <a:rPr lang="en-US" altLang="zh-TW" dirty="0"/>
              <a:t>the responses </a:t>
            </a:r>
            <a:r>
              <a:rPr lang="en-US" altLang="zh-TW" dirty="0" smtClean="0"/>
              <a:t>from the preferred/selected APs can reduce the time for the scanning STA to discover suitable APs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The proposed idea generally complements the agreed straw polls about early/timely report of found BSSs and the whitelist/</a:t>
            </a:r>
            <a:r>
              <a:rPr lang="en-US" altLang="zh-TW" dirty="0" smtClean="0"/>
              <a:t>blacklist </a:t>
            </a:r>
            <a:r>
              <a:rPr lang="en-US" altLang="zh-TW" dirty="0" smtClean="0"/>
              <a:t>that the STA intending to join or not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A complementary mechanism to cancel pending (unnecessary) Probe Responses would further help </a:t>
            </a:r>
            <a:r>
              <a:rPr lang="en-US" altLang="zh-TW" dirty="0" smtClean="0"/>
              <a:t>alleviate</a:t>
            </a:r>
            <a:r>
              <a:rPr lang="en-US" altLang="zh-TW" dirty="0" smtClean="0"/>
              <a:t> congestion on </a:t>
            </a:r>
            <a:r>
              <a:rPr lang="en-US" altLang="zh-TW" dirty="0" smtClean="0"/>
              <a:t>wireless medium 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9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8028384" y="6475412"/>
            <a:ext cx="515541" cy="1939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/>
              <a:t>HTC</a:t>
            </a:r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115631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00" b="0" i="0" u="none" strike="noStrike" cap="none" normalizeH="0" baseline="0" dirty="0" smtClean="0">
            <a:ln>
              <a:noFill/>
            </a:ln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6424</TotalTime>
  <Words>508</Words>
  <Application>Microsoft Macintosh PowerPoint</Application>
  <PresentationFormat>如螢幕大小 (4:3)</PresentationFormat>
  <Paragraphs>113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PowerPoint 簡報</vt:lpstr>
      <vt:lpstr>Abstract </vt:lpstr>
      <vt:lpstr>Active scanning and medium access </vt:lpstr>
      <vt:lpstr>PowerPoint 簡報</vt:lpstr>
      <vt:lpstr>Motivations (1/2)</vt:lpstr>
      <vt:lpstr>Motivations (2/2)</vt:lpstr>
      <vt:lpstr>Current rules for sending probe responses</vt:lpstr>
      <vt:lpstr>Prioritize preferred APs to respond</vt:lpstr>
      <vt:lpstr>Summary</vt:lpstr>
      <vt:lpstr>Straw Poll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Jing Hsieh(謝景融)</dc:creator>
  <cp:lastModifiedBy>Jing-Rong Hsieh</cp:lastModifiedBy>
  <cp:revision>110</cp:revision>
  <dcterms:created xsi:type="dcterms:W3CDTF">2012-02-20T07:50:11Z</dcterms:created>
  <dcterms:modified xsi:type="dcterms:W3CDTF">2012-03-02T17:03:11Z</dcterms:modified>
</cp:coreProperties>
</file>