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7" r:id="rId8"/>
    <p:sldId id="271" r:id="rId9"/>
    <p:sldId id="268" r:id="rId10"/>
    <p:sldId id="269" r:id="rId11"/>
    <p:sldId id="27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Feburary 2012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Feburary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Feburary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11-12/0206r0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Necessity of Probe Reduction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ja-JP" altLang="en-US" sz="2000" b="0" dirty="0" smtClean="0"/>
              <a:t> </a:t>
            </a:r>
            <a:r>
              <a:rPr lang="en-US" altLang="ja-JP" sz="2000" b="0" dirty="0" smtClean="0"/>
              <a:t>2012</a:t>
            </a:r>
            <a:r>
              <a:rPr lang="en-GB" sz="2000" b="0" dirty="0" smtClean="0"/>
              <a:t>-0</a:t>
            </a:r>
            <a:r>
              <a:rPr lang="en-US" altLang="ja-JP" sz="2000" b="0" dirty="0" smtClean="0"/>
              <a:t>2</a:t>
            </a:r>
            <a:r>
              <a:rPr lang="en-GB" sz="2000" b="0" dirty="0" smtClean="0"/>
              <a:t>-</a:t>
            </a:r>
            <a:r>
              <a:rPr lang="en-US" altLang="ja-JP" sz="2000" b="0" dirty="0" smtClean="0"/>
              <a:t>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7525" y="2270125"/>
          <a:ext cx="8047038" cy="2682875"/>
        </p:xfrm>
        <a:graphic>
          <a:graphicData uri="http://schemas.openxmlformats.org/presentationml/2006/ole">
            <p:oleObj spid="_x0000_s3075" name="Document" r:id="rId4" imgW="8262017" imgH="275626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Mathemati</a:t>
            </a:r>
            <a:r>
              <a:rPr kumimoji="1" lang="en-US" altLang="ja-JP" dirty="0" smtClean="0"/>
              <a:t>cal consideration (1)</a:t>
            </a:r>
            <a:br>
              <a:rPr kumimoji="1" lang="en-US" altLang="ja-JP" dirty="0" smtClean="0"/>
            </a:br>
            <a:r>
              <a:rPr lang="en-US" altLang="ja-JP" dirty="0" smtClean="0"/>
              <a:t>Assumptions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1043608" y="2215897"/>
          <a:ext cx="703210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088"/>
                <a:gridCol w="2032000"/>
                <a:gridCol w="217601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Assumed</a:t>
                      </a:r>
                    </a:p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frame length</a:t>
                      </a:r>
                    </a:p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(octets)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Air-time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 occupancy</a:t>
                      </a:r>
                    </a:p>
                    <a:p>
                      <a:pPr algn="ctr"/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en-US" altLang="ja-JP" sz="2400" b="1" baseline="0" dirty="0" err="1" smtClean="0">
                          <a:solidFill>
                            <a:schemeClr val="tx1"/>
                          </a:solidFill>
                        </a:rPr>
                        <a:t>usec</a:t>
                      </a:r>
                      <a:r>
                        <a:rPr kumimoji="1" lang="en-US" altLang="ja-JP" sz="2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1528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Probe Request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1696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Probe Response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116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</a:rPr>
                        <a:t>1794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43608" y="5014917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* Method for air-time occupancy calculation is described in doc. 11/1031r0.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    Frame lengths are from field experimentation in Tokyo.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Mathema</a:t>
            </a:r>
            <a:r>
              <a:rPr kumimoji="1" lang="en-US" altLang="ja-JP" dirty="0" smtClean="0"/>
              <a:t>tical consideration (2)</a:t>
            </a:r>
            <a:br>
              <a:rPr kumimoji="1" lang="en-US" altLang="ja-JP" dirty="0" smtClean="0"/>
            </a:br>
            <a:r>
              <a:rPr lang="en-US" altLang="ja-JP" dirty="0" smtClean="0"/>
              <a:t>Air-time occupancy by Probes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67744" y="191683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(Responding APs)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7864" y="58052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No. of probe request / sec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616530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* Frame conflicts aren’t considered.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1685131"/>
            <a:ext cx="64008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</a:t>
            </a:r>
            <a:r>
              <a:rPr lang="en-US" altLang="ja-JP" dirty="0" smtClean="0"/>
              <a:t>document raises warning alarm against heavy usage of probes for fast AP discovery.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 smtClean="0"/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TGai should consider methods for reducing probes in FILS use cases. 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 smtClean="0"/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723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Review of doc. 11/1413r3</a:t>
            </a:r>
            <a:br>
              <a:rPr lang="en-US" dirty="0" smtClean="0"/>
            </a:br>
            <a:r>
              <a:rPr lang="en-US" dirty="0" smtClean="0"/>
              <a:t>Occupied Time Calculation Result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486400" y="3315741"/>
          <a:ext cx="3200400" cy="2372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66800"/>
                <a:gridCol w="10668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Packet type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Occupancy rate (%)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Occupied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time (sec)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7.06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21.17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Probe Req.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3.58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10.75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Probe Res.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14.74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44.22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Others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74.62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223.86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100.00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300.00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2493416"/>
            <a:ext cx="4919663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5508104" y="57332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Observed duration = 300 sec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242088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Observation was executed at a train station in Tokyo.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From captured log data….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820668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Beacons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		14275 frames/300sec (=47.0 frames/sec)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Probe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 Requests :	  7139 frames/300sec (=23.5 frames/sec)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Response :	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24687 frames/300sec (=81.3 frames/sec)</a:t>
            </a: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These mean: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noProof="0" dirty="0" smtClean="0">
                <a:solidFill>
                  <a:srgbClr val="000000"/>
                </a:solidFill>
                <a:latin typeface="+mn-lt"/>
                <a:ea typeface="+mn-ea"/>
              </a:rPr>
              <a:t>4~5 APs existing and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23.5 STAs searching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 by active scanning 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1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second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around observed location.</a:t>
            </a: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Imagining FILS use case,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478216" cy="18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100 STAs associate with AP in a second.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If 100 STAs execute active scanning in a second for fast AP discovery, about 4 times more probes will be exchanged. </a:t>
            </a:r>
            <a:endParaRPr kumimoji="1" lang="en-US" altLang="ja-JP" b="1" kern="0" dirty="0" smtClean="0">
              <a:solidFill>
                <a:srgbClr val="000000"/>
              </a:solidFill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115616" y="3789040"/>
          <a:ext cx="7056784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616291"/>
                <a:gridCol w="235226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Observed occupancy rate</a:t>
                      </a:r>
                    </a:p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(23.5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STA 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Assumed occupancy rate</a:t>
                      </a:r>
                    </a:p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(100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STA)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Beacon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7.06%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7.06%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Probe Request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3.58%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15.23%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Probe Response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14.74%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62.72%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/>
                        <a:t>Total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tx1"/>
                          </a:solidFill>
                        </a:rPr>
                        <a:t>25.38%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85.01%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724128" y="341970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* 4~5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APs are responding. 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478216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1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high occupancy rate (85%) breaks FILS requirement just by probe exchanges. </a:t>
            </a:r>
            <a:endParaRPr kumimoji="1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478216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Persistently explaining,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Probe request with wildcard SSID will bring severe packet flooding.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Reduction of Probe requests should be considered too.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I’m thinking that: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Air-time occupancy rate should be demonstrated in coming contributions especially about fast AP discovery in order to achieve FILS requirement.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Questions &amp; Comments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478216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90600" y="2069232"/>
            <a:ext cx="7478216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1588" marR="0" lvl="0" indent="127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I’d like to invite your comments about the following issues to prepare some motions for Hawaii meeting.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Prohibition of indicating wildcard SSID in Probe Request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Methods for reducing Probe Requests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Feburary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7259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Supplementary Consideration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1581</TotalTime>
  <Words>481</Words>
  <Application>Microsoft Office PowerPoint</Application>
  <PresentationFormat>画面に合わせる (4:3)</PresentationFormat>
  <Paragraphs>150</Paragraphs>
  <Slides>11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place presentation subject title text here]</vt:lpstr>
      <vt:lpstr>Document</vt:lpstr>
      <vt:lpstr>Necessity of Probe Reduction</vt:lpstr>
      <vt:lpstr>Abstract</vt:lpstr>
      <vt:lpstr>Review of doc. 11/1413r3 Occupied Time Calculation Result</vt:lpstr>
      <vt:lpstr>From captured log data….</vt:lpstr>
      <vt:lpstr>Imagining FILS use case,</vt:lpstr>
      <vt:lpstr>Considerations</vt:lpstr>
      <vt:lpstr>Conclusion</vt:lpstr>
      <vt:lpstr>Questions &amp; Comments</vt:lpstr>
      <vt:lpstr>Supplementary Consideration</vt:lpstr>
      <vt:lpstr>Mathematical consideration (1) Assumptions</vt:lpstr>
      <vt:lpstr>Mathematical consideration (2) Air-time occupancy by Probes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S026115</dc:creator>
  <cp:lastModifiedBy>S026115</cp:lastModifiedBy>
  <cp:revision>45</cp:revision>
  <cp:lastPrinted>1601-01-01T00:00:00Z</cp:lastPrinted>
  <dcterms:created xsi:type="dcterms:W3CDTF">2012-01-18T00:27:57Z</dcterms:created>
  <dcterms:modified xsi:type="dcterms:W3CDTF">2012-02-12T23:54:31Z</dcterms:modified>
</cp:coreProperties>
</file>