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3" r:id="rId2"/>
    <p:sldId id="318" r:id="rId3"/>
    <p:sldId id="329" r:id="rId4"/>
    <p:sldId id="274" r:id="rId5"/>
    <p:sldId id="301" r:id="rId6"/>
    <p:sldId id="328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FF99"/>
    <a:srgbClr val="FF9966"/>
    <a:srgbClr val="FF9933"/>
    <a:srgbClr val="FFFF00"/>
    <a:srgbClr val="66FFFF"/>
    <a:srgbClr val="FF3300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17" autoAdjust="0"/>
    <p:restoredTop sz="86358" autoAdjust="0"/>
  </p:normalViewPr>
  <p:slideViewPr>
    <p:cSldViewPr>
      <p:cViewPr>
        <p:scale>
          <a:sx n="90" d="100"/>
          <a:sy n="90" d="100"/>
        </p:scale>
        <p:origin x="-128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852" y="150"/>
      </p:cViewPr>
      <p:guideLst>
        <p:guide orient="horz" pos="2163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802.11-12/0179r1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Graham Smith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2450" y="8997950"/>
            <a:ext cx="520700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EE7BBA4B-1412-4294-99C0-AFE6E14CCAE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213" eaLnBrk="0" hangingPunct="0">
              <a:defRPr/>
            </a:pPr>
            <a:r>
              <a:rPr lang="en-US" sz="1200" b="0">
                <a:cs typeface="+mn-cs"/>
              </a:rPr>
              <a:t>Submission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802.11-12/0179r1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 eaLnBrk="0" hangingPunct="0">
              <a:defRPr sz="1200" b="0"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Graham Smith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73413" y="9001125"/>
            <a:ext cx="520700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9CDA6BA2-37CF-4F63-9593-B567694115A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19163" eaLnBrk="0" hangingPunct="0">
              <a:defRPr/>
            </a:pPr>
            <a:r>
              <a:rPr lang="en-US" sz="1200" b="0">
                <a:cs typeface="+mn-cs"/>
              </a:rPr>
              <a:t>Submission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802.11-12/0179r1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January 2012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Graham Smith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81350" y="9001125"/>
            <a:ext cx="512763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CD50AB53-2363-4689-B365-7612375FB88F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802.11-12/0179r1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January 2012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Graham Smith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81350" y="9001125"/>
            <a:ext cx="512763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010A5526-ED11-493B-8E1B-6590D8270A57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9221" name="Rectangle 2"/>
          <p:cNvSpPr txBox="1">
            <a:spLocks noGrp="1" noChangeArrowheads="1"/>
          </p:cNvSpPr>
          <p:nvPr/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8213" eaLnBrk="0" hangingPunct="0"/>
            <a:r>
              <a:rPr lang="en-US" sz="1400"/>
              <a:t>doc.: IEEE 802.11-08/1437r1</a:t>
            </a:r>
          </a:p>
        </p:txBody>
      </p:sp>
      <p:sp>
        <p:nvSpPr>
          <p:cNvPr id="9222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8213" eaLnBrk="0" hangingPunct="0"/>
            <a:r>
              <a:rPr lang="en-US" sz="1400"/>
              <a:t>November 2008</a:t>
            </a:r>
          </a:p>
        </p:txBody>
      </p:sp>
      <p:sp>
        <p:nvSpPr>
          <p:cNvPr id="9223" name="Rectangle 6"/>
          <p:cNvSpPr txBox="1">
            <a:spLocks noGrp="1" noChangeArrowheads="1"/>
          </p:cNvSpPr>
          <p:nvPr/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8213" eaLnBrk="0" hangingPunct="0"/>
            <a:r>
              <a:rPr lang="en-US" sz="1200" b="0"/>
              <a:t>Bruce Kraemer, Marvell</a:t>
            </a:r>
          </a:p>
        </p:txBody>
      </p:sp>
      <p:sp>
        <p:nvSpPr>
          <p:cNvPr id="9224" name="Rectangle 7"/>
          <p:cNvSpPr txBox="1">
            <a:spLocks noGrp="1" noChangeArrowheads="1"/>
          </p:cNvSpPr>
          <p:nvPr/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8213" eaLnBrk="0" hangingPunct="0"/>
            <a:r>
              <a:rPr lang="en-US" sz="1200" b="0"/>
              <a:t>Page </a:t>
            </a:r>
            <a:fld id="{D69C0AA9-9B86-4E03-BA27-BD3BA5E19532}" type="slidenum">
              <a:rPr lang="he-IL" sz="1200" b="0"/>
              <a:pPr algn="r" defTabSz="938213" eaLnBrk="0" hangingPunct="0"/>
              <a:t>2</a:t>
            </a:fld>
            <a:endParaRPr lang="en-US" sz="1200" b="0"/>
          </a:p>
        </p:txBody>
      </p:sp>
      <p:sp>
        <p:nvSpPr>
          <p:cNvPr id="9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802.11-12/0179r1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January 2012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Graham Smith</a:t>
            </a: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81350" y="9001125"/>
            <a:ext cx="512763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E8B95A4F-9F28-4741-B3E1-408D93C1F127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802.11-12/0179r1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January 2012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Graham Smith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81350" y="9001125"/>
            <a:ext cx="512763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8CC6C9D8-1605-4E2A-A2EF-306628B950DB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14341" name="Rectangle 2"/>
          <p:cNvSpPr txBox="1">
            <a:spLocks noGrp="1" noChangeArrowheads="1"/>
          </p:cNvSpPr>
          <p:nvPr/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8213" eaLnBrk="0" hangingPunct="0"/>
            <a:r>
              <a:rPr lang="en-US" sz="1400"/>
              <a:t>doc.: IEEE 802.11-09/0674r0</a:t>
            </a:r>
          </a:p>
        </p:txBody>
      </p:sp>
      <p:sp>
        <p:nvSpPr>
          <p:cNvPr id="14342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8213" eaLnBrk="0" hangingPunct="0"/>
            <a:r>
              <a:rPr lang="en-US" sz="1400"/>
              <a:t>June 2009</a:t>
            </a:r>
          </a:p>
        </p:txBody>
      </p:sp>
      <p:sp>
        <p:nvSpPr>
          <p:cNvPr id="14343" name="Rectangle 6"/>
          <p:cNvSpPr txBox="1">
            <a:spLocks noGrp="1" noChangeArrowheads="1"/>
          </p:cNvSpPr>
          <p:nvPr/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8213" eaLnBrk="0" hangingPunct="0"/>
            <a:r>
              <a:rPr lang="en-US" sz="1200" b="0"/>
              <a:t>Bruce Kraemer, Marvell; Adrian Stephens, Intel</a:t>
            </a:r>
          </a:p>
        </p:txBody>
      </p:sp>
      <p:sp>
        <p:nvSpPr>
          <p:cNvPr id="14344" name="Rectangle 7"/>
          <p:cNvSpPr txBox="1">
            <a:spLocks noGrp="1" noChangeArrowheads="1"/>
          </p:cNvSpPr>
          <p:nvPr/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8213" eaLnBrk="0" hangingPunct="0"/>
            <a:r>
              <a:rPr lang="en-US" sz="1200" b="0"/>
              <a:t>Page </a:t>
            </a:r>
            <a:fld id="{9E1DA306-3EC4-4AA6-BB27-C8DC17CDE664}" type="slidenum">
              <a:rPr lang="he-IL" sz="1200" b="0"/>
              <a:pPr algn="r" defTabSz="938213" eaLnBrk="0" hangingPunct="0"/>
              <a:t>5</a:t>
            </a:fld>
            <a:endParaRPr lang="en-US" sz="1200" b="0"/>
          </a:p>
        </p:txBody>
      </p:sp>
      <p:sp>
        <p:nvSpPr>
          <p:cNvPr id="14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387" name="Header Placeholder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802.11-12/0179r1</a:t>
            </a:r>
          </a:p>
        </p:txBody>
      </p:sp>
      <p:sp>
        <p:nvSpPr>
          <p:cNvPr id="16388" name="Date Placeholder 4"/>
          <p:cNvSpPr>
            <a:spLocks noGrp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January 2012</a:t>
            </a:r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Graham Smith</a:t>
            </a:r>
          </a:p>
        </p:txBody>
      </p:sp>
      <p:sp>
        <p:nvSpPr>
          <p:cNvPr id="16390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181350" y="9001125"/>
            <a:ext cx="512763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EF9AE0BD-1684-4BAD-9077-CA9FC478D1E5}" type="slidenum">
              <a:rPr lang="he-IL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 (DSP Group),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83334D-B003-4AA1-8A8D-32D9B07CFEB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 (DSP Group),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125C71-D85C-44DF-AAC0-61992446682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3850" y="6475413"/>
            <a:ext cx="3140075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Graham Smith (DSP Group),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49425" y="6477000"/>
            <a:ext cx="5381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E43773B6-8BD2-4F77-8142-54FA3A0247D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81650" y="334963"/>
            <a:ext cx="2863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/>
              <a:t>doc.: IEEE 11-12/0179r3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727825" y="6475413"/>
            <a:ext cx="1816100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Graham Smith (DSP Group), 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752600" y="6477000"/>
            <a:ext cx="530225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66C40C5-E67C-4F44-BD1E-563C25835DD3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P802.11aa Status report to EC in support of approval to proceed to RevCom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2011-01-31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334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2570163"/>
          <a:ext cx="7772400" cy="14684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/>
                <a:gridCol w="1341120"/>
                <a:gridCol w="1767840"/>
                <a:gridCol w="112776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Name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Company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Address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Phone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Email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Graham Smith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DSP Group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2941 Sunrise Blvd, Ste 100 Rancho</a:t>
                      </a:r>
                      <a:r>
                        <a:rPr lang="en-GB" sz="1200" baseline="0" dirty="0" smtClean="0"/>
                        <a:t> Cordova, CA 95762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916 379 8709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Graham.smith@dspg.com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Bruce Kraemer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Marvell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5488 Marvell Lane, Santa Clara, CA 95054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321</a:t>
                      </a:r>
                      <a:r>
                        <a:rPr lang="en-GB" sz="1200" baseline="0" dirty="0" smtClean="0"/>
                        <a:t> 427 4098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bkraemer@marvell.com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76" name="Date Placeholder 1"/>
          <p:cNvSpPr txBox="1">
            <a:spLocks noGrp="1"/>
          </p:cNvSpPr>
          <p:nvPr/>
        </p:nvSpPr>
        <p:spPr bwMode="auto">
          <a:xfrm>
            <a:off x="696913" y="334963"/>
            <a:ext cx="869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sz="1800"/>
              <a:t>Jan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Date Placeholder 1"/>
          <p:cNvSpPr>
            <a:spLocks noGrp="1"/>
          </p:cNvSpPr>
          <p:nvPr>
            <p:ph type="dt" sz="quarter" idx="4294967295"/>
          </p:nvPr>
        </p:nvSpPr>
        <p:spPr bwMode="auto">
          <a:xfrm>
            <a:off x="696913" y="334963"/>
            <a:ext cx="869950" cy="27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sz="1800"/>
              <a:t>January 2012</a:t>
            </a:r>
          </a:p>
        </p:txBody>
      </p:sp>
      <p:sp>
        <p:nvSpPr>
          <p:cNvPr id="819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752600" y="6477000"/>
            <a:ext cx="530225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406AB46-5298-42A3-B39E-C48DA130AC88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8195" name="Footer Placeholder 4"/>
          <p:cNvSpPr txBox="1">
            <a:spLocks noGrp="1"/>
          </p:cNvSpPr>
          <p:nvPr/>
        </p:nvSpPr>
        <p:spPr bwMode="auto">
          <a:xfrm>
            <a:off x="6727825" y="6475413"/>
            <a:ext cx="18161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200" b="0"/>
              <a:t>Graham Smith (DSP Group), </a:t>
            </a:r>
          </a:p>
        </p:txBody>
      </p:sp>
      <p:sp>
        <p:nvSpPr>
          <p:cNvPr id="8196" name="Slide Number Placeholder 5"/>
          <p:cNvSpPr txBox="1">
            <a:spLocks noGrp="1"/>
          </p:cNvSpPr>
          <p:nvPr/>
        </p:nvSpPr>
        <p:spPr bwMode="auto">
          <a:xfrm>
            <a:off x="1803400" y="6477000"/>
            <a:ext cx="4286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0"/>
              <a:t>Slide </a:t>
            </a:r>
            <a:fld id="{A54958B3-7CB2-4471-A706-70EEC8CF64C0}" type="slidenum">
              <a:rPr lang="he-IL" sz="1200" b="0"/>
              <a:pPr algn="ctr" eaLnBrk="0" hangingPunct="0"/>
              <a:t>2</a:t>
            </a:fld>
            <a:endParaRPr lang="en-US" sz="1200" b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smtClean="0"/>
              <a:t>Background</a:t>
            </a:r>
            <a:endParaRPr lang="en-US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077200" cy="4495800"/>
          </a:xfrm>
        </p:spPr>
        <p:txBody>
          <a:bodyPr/>
          <a:lstStyle/>
          <a:p>
            <a:pPr marL="514350" indent="-457200"/>
            <a:r>
              <a:rPr lang="en-GB" smtClean="0"/>
              <a:t>P802.11aa D9.0 has completed its third recirculation ballot, achieving 100% approval with 0 negative votes with comments and 0 negative votes without comments.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 (DSP Group),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This presentation is the report to the IEEE 802 executive committee in support of completion of the requirements for approval to proceed to IEEE-SA RevCom</a:t>
            </a:r>
            <a:endParaRPr lang="en-US" smtClean="0"/>
          </a:p>
        </p:txBody>
      </p:sp>
      <p:sp>
        <p:nvSpPr>
          <p:cNvPr id="10243" name="Date Placeholder 1"/>
          <p:cNvSpPr txBox="1">
            <a:spLocks noGrp="1"/>
          </p:cNvSpPr>
          <p:nvPr/>
        </p:nvSpPr>
        <p:spPr bwMode="auto">
          <a:xfrm>
            <a:off x="696913" y="334963"/>
            <a:ext cx="869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sz="1800"/>
              <a:t>Jan 2012</a:t>
            </a:r>
          </a:p>
        </p:txBody>
      </p:sp>
      <p:sp>
        <p:nvSpPr>
          <p:cNvPr id="10244" name="Footer Placeholder 4"/>
          <p:cNvSpPr txBox="1">
            <a:spLocks noGrp="1"/>
          </p:cNvSpPr>
          <p:nvPr/>
        </p:nvSpPr>
        <p:spPr bwMode="auto">
          <a:xfrm>
            <a:off x="6727825" y="6475413"/>
            <a:ext cx="18161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200" b="0"/>
              <a:t>Graham Smith (DSP Group), </a:t>
            </a:r>
          </a:p>
        </p:txBody>
      </p:sp>
      <p:sp>
        <p:nvSpPr>
          <p:cNvPr id="10245" name="Slide Number Placeholder 5"/>
          <p:cNvSpPr txBox="1">
            <a:spLocks noGrp="1"/>
          </p:cNvSpPr>
          <p:nvPr/>
        </p:nvSpPr>
        <p:spPr bwMode="auto">
          <a:xfrm>
            <a:off x="1803400" y="6477000"/>
            <a:ext cx="4286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0"/>
              <a:t>Slide </a:t>
            </a:r>
            <a:fld id="{9EADDC32-3A9E-415C-BCF4-8CC100AC60F5}" type="slidenum">
              <a:rPr lang="he-IL" sz="1200" b="0"/>
              <a:pPr algn="ctr" eaLnBrk="0" hangingPunct="0"/>
              <a:t>3</a:t>
            </a:fld>
            <a:endParaRPr lang="en-US" sz="12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 (DSP Group), </a:t>
            </a:r>
          </a:p>
        </p:txBody>
      </p:sp>
      <p:sp>
        <p:nvSpPr>
          <p:cNvPr id="10247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9242B290-4DAD-4B1A-A751-9EFE33982876}" type="slidenum">
              <a:rPr lang="he-IL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696913" y="334963"/>
            <a:ext cx="869950" cy="27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sz="1800"/>
              <a:t>January 2012</a:t>
            </a:r>
          </a:p>
        </p:txBody>
      </p:sp>
      <p:sp>
        <p:nvSpPr>
          <p:cNvPr id="1126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727825" y="6475413"/>
            <a:ext cx="1816100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Graham Smith (DSP Group), 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798638" y="6477000"/>
            <a:ext cx="436562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2A41A56-6E33-44B2-AEB9-5FEF3DEA403F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609600"/>
          </a:xfrm>
        </p:spPr>
        <p:txBody>
          <a:bodyPr/>
          <a:lstStyle/>
          <a:p>
            <a:r>
              <a:rPr lang="en-GB" sz="2800" smtClean="0"/>
              <a:t>IEEE 802 Sponsor Ballot Results – </a:t>
            </a:r>
            <a:br>
              <a:rPr lang="en-GB" sz="2800" smtClean="0"/>
            </a:br>
            <a:r>
              <a:rPr lang="en-GB" sz="2800" smtClean="0"/>
              <a:t>P802.11aa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11388" name="Group 124"/>
          <p:cNvGraphicFramePr>
            <a:graphicFrameLocks noGrp="1"/>
          </p:cNvGraphicFramePr>
          <p:nvPr/>
        </p:nvGraphicFramePr>
        <p:xfrm>
          <a:off x="381000" y="1828800"/>
          <a:ext cx="8229600" cy="2917825"/>
        </p:xfrm>
        <a:graphic>
          <a:graphicData uri="http://schemas.openxmlformats.org/drawingml/2006/table">
            <a:tbl>
              <a:tblPr/>
              <a:tblGrid>
                <a:gridCol w="595313"/>
                <a:gridCol w="1074737"/>
                <a:gridCol w="1085850"/>
                <a:gridCol w="528638"/>
                <a:gridCol w="530225"/>
                <a:gridCol w="455612"/>
                <a:gridCol w="457200"/>
                <a:gridCol w="455613"/>
                <a:gridCol w="455612"/>
                <a:gridCol w="457200"/>
                <a:gridCol w="455613"/>
                <a:gridCol w="457200"/>
                <a:gridCol w="463550"/>
                <a:gridCol w="757237"/>
              </a:tblGrid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Draft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5723" marR="45723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Opened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5723" marR="45723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Closed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5723" marR="45723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Days</a:t>
                      </a:r>
                    </a:p>
                  </a:txBody>
                  <a:tcPr marL="45723" marR="45723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Pool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5723" marR="45723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For</a:t>
                      </a:r>
                    </a:p>
                  </a:txBody>
                  <a:tcPr marL="45723" marR="45723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Against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5723" marR="45723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Abstain</a:t>
                      </a:r>
                    </a:p>
                  </a:txBody>
                  <a:tcPr marL="45723" marR="45723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Return</a:t>
                      </a:r>
                    </a:p>
                  </a:txBody>
                  <a:tcPr marL="45723" marR="45723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#Cmnts</a:t>
                      </a:r>
                    </a:p>
                  </a:txBody>
                  <a:tcPr marL="45723" marR="45723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2011-09-12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2011-10-12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156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106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93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123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79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7.0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2011-11-11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2011-11-26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156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113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96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127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81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8.0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2011-12-12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2012-01-02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8.0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Post-ballot vote change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9.0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2012-01-17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2012-01-27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Date Placeholder 1"/>
          <p:cNvSpPr>
            <a:spLocks noGrp="1"/>
          </p:cNvSpPr>
          <p:nvPr>
            <p:ph type="dt" sz="quarter" idx="4294967295"/>
          </p:nvPr>
        </p:nvSpPr>
        <p:spPr bwMode="auto">
          <a:xfrm>
            <a:off x="696913" y="334963"/>
            <a:ext cx="869950" cy="27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sz="1800"/>
              <a:t>January 2012</a:t>
            </a:r>
          </a:p>
        </p:txBody>
      </p:sp>
      <p:sp>
        <p:nvSpPr>
          <p:cNvPr id="1331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804025" y="6475413"/>
            <a:ext cx="1739900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Graham Smith (DSP Group), 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798638" y="6477000"/>
            <a:ext cx="436562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C1907360-D681-49A5-B2FF-63D95968217E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13316" name="Slide Number Placeholder 5"/>
          <p:cNvSpPr txBox="1">
            <a:spLocks noGrp="1"/>
          </p:cNvSpPr>
          <p:nvPr/>
        </p:nvSpPr>
        <p:spPr bwMode="auto">
          <a:xfrm>
            <a:off x="1800225" y="6477000"/>
            <a:ext cx="4365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0"/>
              <a:t>Slide </a:t>
            </a:r>
            <a:fld id="{8AE68EB3-4D17-4625-A50C-AF98FCEA972D}" type="slidenum">
              <a:rPr lang="he-IL" sz="1200" b="0"/>
              <a:pPr algn="ctr" eaLnBrk="0" hangingPunct="0"/>
              <a:t>5</a:t>
            </a:fld>
            <a:endParaRPr 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smtClean="0"/>
              <a:t>Mandatory Coordination</a:t>
            </a:r>
          </a:p>
        </p:txBody>
      </p:sp>
      <p:graphicFrame>
        <p:nvGraphicFramePr>
          <p:cNvPr id="13353" name="Group 41"/>
          <p:cNvGraphicFramePr>
            <a:graphicFrameLocks noGrp="1"/>
          </p:cNvGraphicFramePr>
          <p:nvPr>
            <p:ph idx="4294967295"/>
          </p:nvPr>
        </p:nvGraphicFramePr>
        <p:xfrm>
          <a:off x="685800" y="1371600"/>
          <a:ext cx="7772400" cy="4449763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195"/>
                      </a:schemeClr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D8.0</a:t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Jan 12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D9.0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See Note*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Request Submitted for “GCR MAC Group Address” by Bruce Kraemer on Jan 11, 2011.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669925" y="5853113"/>
            <a:ext cx="70500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*Note:  The IEEE SA Editor will insert a value to be provided by the RAC at a </a:t>
            </a:r>
          </a:p>
          <a:p>
            <a:r>
              <a:rPr lang="en-US" sz="1600"/>
              <a:t>location in the Draft that is flagged with an Editor’s note.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TGaa Approval for submission to RevCom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sz="2000" smtClean="0"/>
              <a:t>Approve document 11-12/0179r3 as the report to the IEEE 802 Executive Committee on the requirements for approval to forward P802.11aa to RevCom, and</a:t>
            </a:r>
          </a:p>
          <a:p>
            <a:r>
              <a:rPr lang="en-GB" sz="2000" smtClean="0"/>
              <a:t>Empower the chair to make editorial changes if required, and </a:t>
            </a:r>
            <a:endParaRPr lang="en-US" sz="2000" smtClean="0"/>
          </a:p>
          <a:p>
            <a:r>
              <a:rPr lang="en-US" sz="2000" smtClean="0"/>
              <a:t>Request the IEEE 802 Executive Committee to forward P802.11aa to RevCom.</a:t>
            </a:r>
          </a:p>
          <a:p>
            <a:r>
              <a:rPr lang="en-US" sz="2000" smtClean="0"/>
              <a:t> </a:t>
            </a:r>
          </a:p>
          <a:p>
            <a:r>
              <a:rPr lang="en-GB" sz="2000" smtClean="0"/>
              <a:t>Moved: </a:t>
            </a:r>
            <a:r>
              <a:rPr lang="en-US" sz="2000" smtClean="0"/>
              <a:t>Ganesh Venkatesan</a:t>
            </a:r>
            <a:r>
              <a:rPr lang="en-GB" sz="2000" smtClean="0"/>
              <a:t>, </a:t>
            </a:r>
          </a:p>
          <a:p>
            <a:r>
              <a:rPr lang="en-GB" sz="2000" smtClean="0"/>
              <a:t>Seconded: Ed Reuss , </a:t>
            </a:r>
          </a:p>
          <a:p>
            <a:r>
              <a:rPr lang="en-GB" sz="2000" smtClean="0"/>
              <a:t>Result: 4/0/0</a:t>
            </a:r>
            <a:endParaRPr lang="en-US" sz="2000" smtClean="0"/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696913" y="334963"/>
            <a:ext cx="869950" cy="27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sz="1800"/>
              <a:t>January 2012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54825" y="6475413"/>
            <a:ext cx="1689100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Graham Smith (DSP Group), 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798638" y="6477000"/>
            <a:ext cx="436562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8041CAD1-26B9-4831-A13F-D9DE35A007A9}" type="slidenum">
              <a:rPr lang="he-IL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105448</TotalTime>
  <Words>456</Words>
  <Application>Microsoft Office PowerPoint</Application>
  <PresentationFormat>On-screen Show (4:3)</PresentationFormat>
  <Paragraphs>183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Default Design</vt:lpstr>
      <vt:lpstr>P802.11aa Status report to EC in support of approval to proceed to RevCom</vt:lpstr>
      <vt:lpstr>Background</vt:lpstr>
      <vt:lpstr>Summary</vt:lpstr>
      <vt:lpstr>IEEE 802 Sponsor Ballot Results –  P802.11aa</vt:lpstr>
      <vt:lpstr>Mandatory Coordination</vt:lpstr>
      <vt:lpstr>TGaa Approval for submission to RevCom</vt:lpstr>
    </vt:vector>
  </TitlesOfParts>
  <Company>Aruba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Report to EC</dc:title>
  <dc:creator>Dorothy Stanley;Adrian.P.Stephens@intel.com</dc:creator>
  <cp:lastModifiedBy>DSP Group</cp:lastModifiedBy>
  <cp:revision>1213</cp:revision>
  <cp:lastPrinted>2012-01-24T20:41:19Z</cp:lastPrinted>
  <dcterms:created xsi:type="dcterms:W3CDTF">1998-02-10T13:07:52Z</dcterms:created>
  <dcterms:modified xsi:type="dcterms:W3CDTF">2012-01-31T17:04:19Z</dcterms:modified>
</cp:coreProperties>
</file>