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3" r:id="rId2"/>
    <p:sldId id="318" r:id="rId3"/>
    <p:sldId id="329" r:id="rId4"/>
    <p:sldId id="274" r:id="rId5"/>
    <p:sldId id="301" r:id="rId6"/>
    <p:sldId id="328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99"/>
    <a:srgbClr val="FF9966"/>
    <a:srgbClr val="FF9933"/>
    <a:srgbClr val="FFFF00"/>
    <a:srgbClr val="66FFFF"/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17" autoAdjust="0"/>
    <p:restoredTop sz="86358" autoAdjust="0"/>
  </p:normalViewPr>
  <p:slideViewPr>
    <p:cSldViewPr>
      <p:cViewPr>
        <p:scale>
          <a:sx n="90" d="100"/>
          <a:sy n="90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5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802.11-12/0179r1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2450" y="8997950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9DCDDBF8-8886-4ABF-A6A6-CCF1F8D1D59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802.11-12/0179r1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 eaLnBrk="0" hangingPunct="0">
              <a:defRPr sz="1200" b="0"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Graham Smith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3413" y="9001125"/>
            <a:ext cx="520700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4E67F59-A746-4DC5-B240-1D63788FBEA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5E8F6545-0E65-4A13-9AFD-2BB810C044A6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71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FFBC44E-DE67-4C7F-BB76-8F789AB5FBFA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9221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802.11-08/1437r1</a:t>
            </a:r>
          </a:p>
        </p:txBody>
      </p:sp>
      <p:sp>
        <p:nvSpPr>
          <p:cNvPr id="9222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November 2008</a:t>
            </a:r>
          </a:p>
        </p:txBody>
      </p:sp>
      <p:sp>
        <p:nvSpPr>
          <p:cNvPr id="9223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</a:t>
            </a:r>
          </a:p>
        </p:txBody>
      </p:sp>
      <p:sp>
        <p:nvSpPr>
          <p:cNvPr id="9224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518E1E8C-E6C2-4288-824A-DB727CBD1911}" type="slidenum">
              <a:rPr lang="he-IL" sz="1200" b="0"/>
              <a:pPr algn="r" defTabSz="938213" eaLnBrk="0" hangingPunct="0"/>
              <a:t>2</a:t>
            </a:fld>
            <a:endParaRPr lang="en-US" sz="1200" b="0"/>
          </a:p>
        </p:txBody>
      </p:sp>
      <p:sp>
        <p:nvSpPr>
          <p:cNvPr id="9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24DC0A9-F69C-41F3-85CB-53F6C373777D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17032610-8921-494E-9AEF-09B2CF4A26D3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4341" name="Rectangle 2"/>
          <p:cNvSpPr txBox="1">
            <a:spLocks noGrp="1" noChangeArrowheads="1"/>
          </p:cNvSpPr>
          <p:nvPr/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8213" eaLnBrk="0" hangingPunct="0"/>
            <a:r>
              <a:rPr lang="en-US" sz="1400"/>
              <a:t>doc.: IEEE 802.11-09/0674r0</a:t>
            </a:r>
          </a:p>
        </p:txBody>
      </p:sp>
      <p:sp>
        <p:nvSpPr>
          <p:cNvPr id="14342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8213" eaLnBrk="0" hangingPunct="0"/>
            <a:r>
              <a:rPr lang="en-US" sz="1400"/>
              <a:t>June 2009</a:t>
            </a:r>
          </a:p>
        </p:txBody>
      </p:sp>
      <p:sp>
        <p:nvSpPr>
          <p:cNvPr id="14343" name="Rectangle 6"/>
          <p:cNvSpPr txBox="1">
            <a:spLocks noGrp="1" noChangeArrowheads="1"/>
          </p:cNvSpPr>
          <p:nvPr/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8213" eaLnBrk="0" hangingPunct="0"/>
            <a:r>
              <a:rPr lang="en-US" sz="1200" b="0"/>
              <a:t>Bruce Kraemer, Marvell; Adrian Stephens, Intel</a:t>
            </a:r>
          </a:p>
        </p:txBody>
      </p:sp>
      <p:sp>
        <p:nvSpPr>
          <p:cNvPr id="14344" name="Rectangle 7"/>
          <p:cNvSpPr txBox="1">
            <a:spLocks noGrp="1" noChangeArrowheads="1"/>
          </p:cNvSpPr>
          <p:nvPr/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8213" eaLnBrk="0" hangingPunct="0"/>
            <a:r>
              <a:rPr lang="en-US" sz="1200" b="0"/>
              <a:t>Page </a:t>
            </a:r>
            <a:fld id="{C46A7369-C7F8-4C17-9F41-6D3468C8CA56}" type="slidenum">
              <a:rPr lang="he-IL" sz="1200" b="0"/>
              <a:pPr algn="r" defTabSz="938213" eaLnBrk="0" hangingPunct="0"/>
              <a:t>5</a:t>
            </a:fld>
            <a:endParaRPr lang="en-US" sz="1200" b="0"/>
          </a:p>
        </p:txBody>
      </p:sp>
      <p:sp>
        <p:nvSpPr>
          <p:cNvPr id="14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6387" name="Header Placeholder 3"/>
          <p:cNvSpPr>
            <a:spLocks noGrp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802.11-12/0179r1</a:t>
            </a:r>
          </a:p>
        </p:txBody>
      </p:sp>
      <p:sp>
        <p:nvSpPr>
          <p:cNvPr id="16388" name="Date Placeholder 4"/>
          <p:cNvSpPr>
            <a:spLocks noGrp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January 2012</a:t>
            </a:r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Graham Smith</a:t>
            </a:r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181350" y="9001125"/>
            <a:ext cx="512763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7F4DBE9B-3581-4980-BF34-B0BD5E2F9BB0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7E21E5-1BEF-4476-A458-049DC015F63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AB55081-A987-4DEB-8B07-10F61AADF3D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3850" y="6475413"/>
            <a:ext cx="3140075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>
                <a:cs typeface="+mn-cs"/>
              </a:defRPr>
            </a:lvl1pPr>
          </a:lstStyle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9425" y="6477000"/>
            <a:ext cx="5381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DBF80C10-D8C0-4FA4-A2F3-D9981E580AE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81650" y="334963"/>
            <a:ext cx="2863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/>
              <a:t>doc.: IEEE 11-12/0179r2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93B15DE0-B0C4-42D6-823F-EA5CAE3C8AC4}" type="slidenum">
              <a:rPr lang="he-IL" smtClean="0"/>
              <a:pPr/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P802.11aa Status report to EC on in support of approval to proceed to RevCom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2011-01-30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5800" y="2570163"/>
          <a:ext cx="7772400" cy="14684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4480"/>
                <a:gridCol w="1341120"/>
                <a:gridCol w="1767840"/>
                <a:gridCol w="112776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Name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Company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Address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Phone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Email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 Smith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DSP Group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2941 Sunrise Blvd, Ste 100 Rancho</a:t>
                      </a:r>
                      <a:r>
                        <a:rPr lang="en-GB" sz="1200" baseline="0" dirty="0" smtClean="0"/>
                        <a:t> Cordova, CA 95762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916 379 8709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Graham.smith@dspg.com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Bruce Kraemer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Marvell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5488 Marvell Lane, Santa Clara, CA 95054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321</a:t>
                      </a:r>
                      <a:r>
                        <a:rPr lang="en-GB" sz="1200" baseline="0" dirty="0" smtClean="0"/>
                        <a:t> 427 4098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bkraemer@marvell.com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76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52600" y="6477000"/>
            <a:ext cx="530225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BF0256-05AF-4FD4-981B-6DB5E575F65E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8195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07724309-A8D7-4CD6-A446-E7DA68A4F3C9}" type="slidenum">
              <a:rPr lang="he-IL" sz="1200" b="0"/>
              <a:pPr algn="ctr" eaLnBrk="0" hangingPunct="0"/>
              <a:t>2</a:t>
            </a:fld>
            <a:endParaRPr lang="en-US" sz="1200" b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smtClean="0"/>
              <a:t>Background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77200" cy="4495800"/>
          </a:xfrm>
        </p:spPr>
        <p:txBody>
          <a:bodyPr/>
          <a:lstStyle/>
          <a:p>
            <a:pPr marL="514350" indent="-457200"/>
            <a:r>
              <a:rPr lang="en-GB" smtClean="0"/>
              <a:t>P802.11aa D8.0 has completed its third recirculation ballot, achieving 100% approval with 0 negative votes with comments and 0 negative votes without comments.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 (DSP Group),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This presentation is the report to the IEEE 802 executive committee in support of completion of the requirements for approval to proceed to IEEE-SA RevCom</a:t>
            </a:r>
            <a:endParaRPr lang="en-US" smtClean="0"/>
          </a:p>
        </p:txBody>
      </p:sp>
      <p:sp>
        <p:nvSpPr>
          <p:cNvPr id="10243" name="Date Placeholder 1"/>
          <p:cNvSpPr txBox="1">
            <a:spLocks noGrp="1"/>
          </p:cNvSpPr>
          <p:nvPr/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 2012</a:t>
            </a:r>
          </a:p>
        </p:txBody>
      </p:sp>
      <p:sp>
        <p:nvSpPr>
          <p:cNvPr id="10244" name="Footer Placeholder 4"/>
          <p:cNvSpPr txBox="1">
            <a:spLocks noGrp="1"/>
          </p:cNvSpPr>
          <p:nvPr/>
        </p:nvSpPr>
        <p:spPr bwMode="auto">
          <a:xfrm>
            <a:off x="6727825" y="6475413"/>
            <a:ext cx="1816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sz="1200" b="0"/>
              <a:t>Graham Smith (DSP Group), </a:t>
            </a:r>
          </a:p>
        </p:txBody>
      </p:sp>
      <p:sp>
        <p:nvSpPr>
          <p:cNvPr id="10245" name="Slide Number Placeholder 5"/>
          <p:cNvSpPr txBox="1">
            <a:spLocks noGrp="1"/>
          </p:cNvSpPr>
          <p:nvPr/>
        </p:nvSpPr>
        <p:spPr bwMode="auto">
          <a:xfrm>
            <a:off x="1803400" y="6477000"/>
            <a:ext cx="428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9BA815A5-9730-4B9B-851D-FD18B75B3709}" type="slidenum">
              <a:rPr lang="he-IL" sz="1200" b="0"/>
              <a:pPr algn="ctr" eaLnBrk="0" hangingPunct="0"/>
              <a:t>3</a:t>
            </a:fld>
            <a:endParaRPr lang="en-US" sz="12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 (DSP Group), </a:t>
            </a:r>
          </a:p>
        </p:txBody>
      </p:sp>
      <p:sp>
        <p:nvSpPr>
          <p:cNvPr id="10247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84C60E25-263E-42A7-8A47-DCA203E2E552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727825" y="6475413"/>
            <a:ext cx="1816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C1971CC-B752-485F-8B8F-75D41ECDEE3A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609600"/>
          </a:xfrm>
        </p:spPr>
        <p:txBody>
          <a:bodyPr/>
          <a:lstStyle/>
          <a:p>
            <a:r>
              <a:rPr lang="en-GB" sz="2800" smtClean="0"/>
              <a:t>IEEE 802 Sponsor Ballot Results – </a:t>
            </a:r>
            <a:br>
              <a:rPr lang="en-GB" sz="2800" smtClean="0"/>
            </a:br>
            <a:r>
              <a:rPr lang="en-GB" sz="2800" smtClean="0"/>
              <a:t>P802.11aa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aphicFrame>
        <p:nvGraphicFramePr>
          <p:cNvPr id="11388" name="Group 124"/>
          <p:cNvGraphicFramePr>
            <a:graphicFrameLocks noGrp="1"/>
          </p:cNvGraphicFramePr>
          <p:nvPr/>
        </p:nvGraphicFramePr>
        <p:xfrm>
          <a:off x="381000" y="1828800"/>
          <a:ext cx="8229600" cy="2917825"/>
        </p:xfrm>
        <a:graphic>
          <a:graphicData uri="http://schemas.openxmlformats.org/drawingml/2006/table">
            <a:tbl>
              <a:tblPr/>
              <a:tblGrid>
                <a:gridCol w="595313"/>
                <a:gridCol w="1074737"/>
                <a:gridCol w="1085850"/>
                <a:gridCol w="528638"/>
                <a:gridCol w="530225"/>
                <a:gridCol w="455612"/>
                <a:gridCol w="457200"/>
                <a:gridCol w="455613"/>
                <a:gridCol w="455612"/>
                <a:gridCol w="457200"/>
                <a:gridCol w="455613"/>
                <a:gridCol w="457200"/>
                <a:gridCol w="463550"/>
                <a:gridCol w="757237"/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Draft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Opened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Closed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Days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Pool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For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Against</a:t>
                      </a: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Abstain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Return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#Cmnts</a:t>
                      </a:r>
                    </a:p>
                  </a:txBody>
                  <a:tcPr marL="45723" marR="45723"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2011-09-12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2011-10-12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7.0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2011-11-11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2011-11-26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113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96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127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2011-12-12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2012-01-02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Post-ballot vote change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9.0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2012-01-27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124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Date Placeholder 1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804025" y="6475413"/>
            <a:ext cx="17399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B45DFCAB-E499-46E5-8382-D2870DE43D0D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1800225" y="6477000"/>
            <a:ext cx="436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0"/>
              <a:t>Slide </a:t>
            </a:r>
            <a:fld id="{697EC8C3-09B6-42D6-974D-93E3B180CBE3}" type="slidenum">
              <a:rPr lang="he-IL" sz="1200" b="0"/>
              <a:pPr algn="ctr" eaLnBrk="0" hangingPunct="0"/>
              <a:t>5</a:t>
            </a:fld>
            <a:endParaRPr 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Mandatory Coordination</a:t>
            </a:r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>
            <p:ph idx="4294967295"/>
          </p:nvPr>
        </p:nvGraphicFramePr>
        <p:xfrm>
          <a:off x="685800" y="1676400"/>
          <a:ext cx="7772400" cy="4449763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195"/>
                      </a:schemeClr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Jan 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 “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D9.0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??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Request Submitted for “GCR MAC Group Address” by Bruce Kraemer on Jan 11, 2011.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TGaa Approval for submission to RevCom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sz="2000" smtClean="0"/>
              <a:t>Approve document 11-12/0179r3 as the report to the IEEE 802 Executive Committee on the requirements for approval to forward P802.11aa to RevCom, and</a:t>
            </a:r>
          </a:p>
          <a:p>
            <a:r>
              <a:rPr lang="en-GB" sz="2000" smtClean="0"/>
              <a:t>Empower the chair to make editorial changes if required, and </a:t>
            </a:r>
            <a:endParaRPr lang="en-US" sz="2000" smtClean="0"/>
          </a:p>
          <a:p>
            <a:r>
              <a:rPr lang="en-US" sz="2000" smtClean="0"/>
              <a:t>Request the IEEE 802 Executive Committee to forward P802.11aa to RevCom.</a:t>
            </a:r>
          </a:p>
          <a:p>
            <a:r>
              <a:rPr lang="en-US" sz="2000" smtClean="0"/>
              <a:t> </a:t>
            </a:r>
          </a:p>
          <a:p>
            <a:r>
              <a:rPr lang="en-GB" sz="2000" smtClean="0"/>
              <a:t>[Moved by &lt;name&gt; on behalf of &lt;group&gt;</a:t>
            </a:r>
            <a:endParaRPr lang="en-US" sz="2000" smtClean="0"/>
          </a:p>
          <a:p>
            <a:r>
              <a:rPr lang="en-GB" sz="2000" smtClean="0"/>
              <a:t>TG vote: </a:t>
            </a:r>
            <a:endParaRPr lang="en-US" sz="2000" smtClean="0"/>
          </a:p>
          <a:p>
            <a:r>
              <a:rPr lang="en-GB" sz="2000" smtClean="0"/>
              <a:t>Moved: &lt;name&gt;,  Seconded: &lt;name&gt;, Result: y-n-a]</a:t>
            </a:r>
            <a:endParaRPr lang="en-US" sz="2000" smtClean="0"/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696913" y="334963"/>
            <a:ext cx="869950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eaLnBrk="0" hangingPunct="0"/>
            <a:r>
              <a:rPr lang="en-US" sz="1800"/>
              <a:t>January 2012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4825" y="6475413"/>
            <a:ext cx="1689100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Graham Smith (DSP Group), 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798638" y="6477000"/>
            <a:ext cx="436562" cy="18256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BE44342-519E-4DAA-A6E2-901D18F45F35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105405</TotalTime>
  <Words>434</Words>
  <Application>Microsoft Office PowerPoint</Application>
  <PresentationFormat>On-screen Show (4:3)</PresentationFormat>
  <Paragraphs>181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Default Design</vt:lpstr>
      <vt:lpstr>P802.11aa Status report to EC on in support of approval to proceed to RevCom</vt:lpstr>
      <vt:lpstr>Background</vt:lpstr>
      <vt:lpstr>Summary</vt:lpstr>
      <vt:lpstr>IEEE 802 Sponsor Ballot Results –  P802.11aa</vt:lpstr>
      <vt:lpstr>Mandatory Coordination</vt:lpstr>
      <vt:lpstr>TGaa Approval for submission to RevCom</vt:lpstr>
    </vt:vector>
  </TitlesOfParts>
  <Company>Aruba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Report to EC</dc:title>
  <dc:creator>Dorothy Stanley;Adrian.P.Stephens@intel.com</dc:creator>
  <cp:lastModifiedBy>DSP Group</cp:lastModifiedBy>
  <cp:revision>1210</cp:revision>
  <cp:lastPrinted>2012-01-24T20:41:19Z</cp:lastPrinted>
  <dcterms:created xsi:type="dcterms:W3CDTF">1998-02-10T13:07:52Z</dcterms:created>
  <dcterms:modified xsi:type="dcterms:W3CDTF">2012-01-30T16:28:07Z</dcterms:modified>
</cp:coreProperties>
</file>