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5" r:id="rId2"/>
    <p:sldId id="296" r:id="rId3"/>
    <p:sldId id="297" r:id="rId4"/>
    <p:sldId id="298" r:id="rId5"/>
    <p:sldId id="299" r:id="rId6"/>
    <p:sldId id="301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99CCFF"/>
    <a:srgbClr val="66FF99"/>
    <a:srgbClr val="FF3300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6" autoAdjust="0"/>
    <p:restoredTop sz="94659" autoAdjust="0"/>
  </p:normalViewPr>
  <p:slideViewPr>
    <p:cSldViewPr>
      <p:cViewPr varScale="1">
        <p:scale>
          <a:sx n="75" d="100"/>
          <a:sy n="75" d="100"/>
        </p:scale>
        <p:origin x="-870" y="-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4" y="3900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0327F6D-6BED-47BF-94C5-5D1FBF797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E812B79-8528-4777-A4DF-19E15476A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  <a:endParaRPr lang="en-US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2AC053-8BFA-4FF4-8B5A-5332AD0B1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67B4FF7-C279-4157-8C3F-BBC793015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E0C4-469D-441A-AD53-3066FCCE1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  <a:endParaRPr lang="en-US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FB57A7-45DD-4B7F-8EF5-82A19C909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392058E-C99D-4C72-8EB6-4E1059F1C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426E09-725D-4934-A96A-1F827AD02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  <a:endParaRPr lang="en-US" dirty="0" smtClean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C7E0EC-48E4-4506-868C-CC003E861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90F1EA-9367-4D96-9B34-FED93D974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3ED263-403A-4F38-931E-307630065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E0078D-A59A-46BB-8866-5AD10ECA6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AD1AC-5791-4ADE-9734-2C630AD5A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>
                <a:latin typeface="Times New Roman" pitchFamily="18" charset="0"/>
              </a:defRPr>
            </a:lvl1pPr>
          </a:lstStyle>
          <a:p>
            <a:r>
              <a:rPr lang="en-US" dirty="0" smtClean="0"/>
              <a:t>January 2012</a:t>
            </a:r>
            <a:endParaRPr 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 (Intel)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54EBB73-0A65-4394-9BC5-2702EDBF9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802.11-12/0174r0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2/19-12-0002-01-0000-jan-2012-wg-agenda.xls" TargetMode="External"/><Relationship Id="rId2" Type="http://schemas.openxmlformats.org/officeDocument/2006/relationships/hyperlink" Target="https://mentor.ieee.org/802.19/dcn/12/19-12-0010-06-0001-802-19-tg-1-january-agenda.xl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9/dcn/12/19-12-0007-00-0000-january-2012-opening-report.ppt" TargetMode="External"/><Relationship Id="rId4" Type="http://schemas.openxmlformats.org/officeDocument/2006/relationships/hyperlink" Target="https://mentor.ieee.org/802.19/dcn/12/19-12-0006-01-0001-802-19-tg-1-january-session-opening-report.pp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802.19 </a:t>
            </a:r>
            <a:r>
              <a:rPr lang="en-US" dirty="0" smtClean="0"/>
              <a:t>Liaison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685800" y="16764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2012-01-20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522288" y="2278063"/>
          <a:ext cx="7664450" cy="2671762"/>
        </p:xfrm>
        <a:graphic>
          <a:graphicData uri="http://schemas.openxmlformats.org/presentationml/2006/ole">
            <p:oleObj spid="_x0000_s15362" name="Document" r:id="rId3" imgW="8262143" imgH="2875827" progId="Word.Document.8">
              <p:embed/>
            </p:oleObj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January 802.19 </a:t>
            </a:r>
            <a:r>
              <a:rPr lang="en-US" dirty="0" smtClean="0"/>
              <a:t>liaison report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802.19 </a:t>
            </a:r>
            <a:r>
              <a:rPr lang="en-US" dirty="0" smtClean="0"/>
              <a:t>January Meeting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802.19.1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802.19 Conference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Group had </a:t>
            </a:r>
            <a:r>
              <a:rPr lang="en-US" dirty="0" smtClean="0"/>
              <a:t>5</a:t>
            </a:r>
            <a:r>
              <a:rPr lang="en-US" dirty="0" smtClean="0"/>
              <a:t> teleconferences between November and January sessions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Main </a:t>
            </a:r>
            <a:r>
              <a:rPr lang="en-US" dirty="0" smtClean="0"/>
              <a:t>discussion topics were</a:t>
            </a:r>
          </a:p>
          <a:p>
            <a:pPr lvl="1" eaLnBrk="1" hangingPunct="1"/>
            <a:r>
              <a:rPr lang="en-US" sz="1600" dirty="0" smtClean="0"/>
              <a:t>Update of System Overview </a:t>
            </a:r>
          </a:p>
          <a:p>
            <a:pPr lvl="1" eaLnBrk="1" hangingPunct="1"/>
            <a:r>
              <a:rPr lang="en-US" sz="1600" dirty="0" smtClean="0"/>
              <a:t>Possible Action Items before Letter Ballot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Measurements 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Coexistence of CMs with different decision making algorithms 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Security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Explanation of how system behaves and its results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Use Cases in Annex A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Explanation of Master CM selection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Consistency within the draft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PICS Protocol Implementation Conformance Statement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MIB Management Information Base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802.19.1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dirty="0" smtClean="0"/>
              <a:t>Draft status</a:t>
            </a:r>
          </a:p>
          <a:p>
            <a:r>
              <a:rPr lang="en-US" dirty="0" smtClean="0"/>
              <a:t>TG Review #2 comment resolution</a:t>
            </a:r>
          </a:p>
          <a:p>
            <a:r>
              <a:rPr lang="en-US" dirty="0" smtClean="0"/>
              <a:t>System </a:t>
            </a:r>
            <a:r>
              <a:rPr lang="en-US" dirty="0" smtClean="0"/>
              <a:t>Overview Proposal</a:t>
            </a:r>
          </a:p>
          <a:p>
            <a:r>
              <a:rPr lang="en-US" dirty="0" smtClean="0"/>
              <a:t>Motivation for Monitor Type White Space Object </a:t>
            </a:r>
            <a:r>
              <a:rPr lang="en-US" dirty="0" smtClean="0"/>
              <a:t>(WSO)</a:t>
            </a:r>
            <a:endParaRPr lang="en-US" dirty="0" smtClean="0"/>
          </a:p>
          <a:p>
            <a:r>
              <a:rPr lang="en-US" dirty="0" smtClean="0"/>
              <a:t>Measurements section</a:t>
            </a:r>
          </a:p>
          <a:p>
            <a:r>
              <a:rPr lang="en-US" dirty="0" smtClean="0"/>
              <a:t>PICS </a:t>
            </a:r>
            <a:r>
              <a:rPr lang="en-US" dirty="0" smtClean="0"/>
              <a:t>and </a:t>
            </a:r>
            <a:r>
              <a:rPr lang="en-US" dirty="0" smtClean="0"/>
              <a:t>MIB</a:t>
            </a:r>
          </a:p>
          <a:p>
            <a:r>
              <a:rPr lang="en-US" dirty="0" smtClean="0"/>
              <a:t>Use case for information service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mentor.ieee.org/802.19/dcn/12/19-12-0010-06-0001-802-19-tg-1-january-agenda.xls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mentor.ieee.org/802.19/dcn/12/19-12-0002-01-0000-jan-2012-wg-agenda.xls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mentor.ieee.org/802.19/dcn/12/19-12-0006-01-0001-802-19-tg-1-january-session-opening-report.ppt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mentor.ieee.org/802.19/dcn/12/19-12-0007-00-0000-january-2012-opening-report.ppt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20490</TotalTime>
  <Words>186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January 802.19 Liaison Report</vt:lpstr>
      <vt:lpstr>Abstract</vt:lpstr>
      <vt:lpstr>802.19 January Meeting Plan</vt:lpstr>
      <vt:lpstr>802.19 Conference Calls</vt:lpstr>
      <vt:lpstr>802.19.1 Agenda</vt:lpstr>
      <vt:lpstr>References</vt:lpstr>
    </vt:vector>
  </TitlesOfParts>
  <Company>Intel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802.19 Liaison Report</dc:title>
  <dc:creator>Eldad Perahia</dc:creator>
  <cp:keywords>November 2011</cp:keywords>
  <cp:lastModifiedBy>Eldad Perahia</cp:lastModifiedBy>
  <cp:revision>702</cp:revision>
  <cp:lastPrinted>1998-02-10T13:28:06Z</cp:lastPrinted>
  <dcterms:created xsi:type="dcterms:W3CDTF">2006-05-16T19:53:05Z</dcterms:created>
  <dcterms:modified xsi:type="dcterms:W3CDTF">2012-01-20T01:58:16Z</dcterms:modified>
</cp:coreProperties>
</file>