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2" r:id="rId7"/>
    <p:sldId id="265" r:id="rId8"/>
    <p:sldId id="278" r:id="rId9"/>
    <p:sldId id="285" r:id="rId10"/>
    <p:sldId id="286" r:id="rId11"/>
    <p:sldId id="287" r:id="rId12"/>
    <p:sldId id="266" r:id="rId13"/>
    <p:sldId id="280" r:id="rId14"/>
    <p:sldId id="279" r:id="rId15"/>
    <p:sldId id="281" r:id="rId16"/>
    <p:sldId id="282" r:id="rId17"/>
    <p:sldId id="283" r:id="rId18"/>
    <p:sldId id="284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450" y="-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11-12-0160-03-00ai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Proposed SFD Text for 802.11ai Link Setup Procedure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2012-03-02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490538" y="2813050"/>
          <a:ext cx="7916862" cy="2635250"/>
        </p:xfrm>
        <a:graphic>
          <a:graphicData uri="http://schemas.openxmlformats.org/presentationml/2006/ole">
            <p:oleObj spid="_x0000_s3075" name="Document" r:id="rId4" imgW="8648873" imgH="287281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for Proposed Text for SFD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Straw Poll-2: add the follow sentence to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12/0151r3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 </a:t>
            </a:r>
            <a:r>
              <a:rPr lang="en-US" sz="1800" dirty="0" err="1" smtClean="0">
                <a:solidFill>
                  <a:schemeClr val="tx1"/>
                </a:solidFill>
              </a:rPr>
              <a:t>TGai</a:t>
            </a:r>
            <a:r>
              <a:rPr lang="en-US" sz="1800" dirty="0" smtClean="0">
                <a:solidFill>
                  <a:schemeClr val="tx1"/>
                </a:solidFill>
              </a:rPr>
              <a:t> solution may allow AP and STA to initiate link setup optimizations.</a:t>
            </a: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    Yes                      NO                   Need more info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for Proposed Text for SFD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Straw Poll-3: add the follow sentence to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12/0151r3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 </a:t>
            </a:r>
            <a:r>
              <a:rPr lang="en-US" sz="1800" dirty="0" err="1" smtClean="0">
                <a:solidFill>
                  <a:schemeClr val="tx1"/>
                </a:solidFill>
              </a:rPr>
              <a:t>TGai</a:t>
            </a:r>
            <a:r>
              <a:rPr lang="en-US" sz="1800" dirty="0" smtClean="0">
                <a:solidFill>
                  <a:schemeClr val="tx1"/>
                </a:solidFill>
              </a:rPr>
              <a:t> solution may accommodate assorted link setup optimizations in flexible and interoperable ways.</a:t>
            </a: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    Yes                      NO                   Need more info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Motion-1: add a new section, called “Link Setup General Framework” to line 24, page 3,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12/0151r3; and also change the section numbers accordingly for the sections after this newly proposed section, i.e., </a:t>
            </a:r>
          </a:p>
          <a:p>
            <a:pPr marL="457200" indent="-457200">
              <a:spcAft>
                <a:spcPts val="600"/>
              </a:spcAft>
            </a:pPr>
            <a:r>
              <a:rPr lang="en-US" sz="2000" u="sng" dirty="0" smtClean="0">
                <a:solidFill>
                  <a:srgbClr val="0000FF"/>
                </a:solidFill>
              </a:rPr>
              <a:t>3.  Link Setup General Framework</a:t>
            </a:r>
            <a:r>
              <a:rPr lang="en-US" sz="1800" u="sng" dirty="0" smtClean="0">
                <a:solidFill>
                  <a:srgbClr val="0000FF"/>
                </a:solidFill>
              </a:rPr>
              <a:t>  </a:t>
            </a:r>
          </a:p>
          <a:p>
            <a:pPr marL="457200" indent="-457200">
              <a:spcAft>
                <a:spcPts val="600"/>
              </a:spcAft>
            </a:pPr>
            <a:r>
              <a:rPr lang="en-US" sz="2000" strike="sngStrike" dirty="0" smtClean="0">
                <a:solidFill>
                  <a:srgbClr val="FF0000"/>
                </a:solidFill>
              </a:rPr>
              <a:t>3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u="sng" dirty="0" smtClean="0">
                <a:solidFill>
                  <a:srgbClr val="0000FF"/>
                </a:solidFill>
              </a:rPr>
              <a:t>4.  </a:t>
            </a:r>
            <a:r>
              <a:rPr lang="en-US" sz="2000" dirty="0" smtClean="0">
                <a:solidFill>
                  <a:schemeClr val="tx1"/>
                </a:solidFill>
              </a:rPr>
              <a:t>Security Framework </a:t>
            </a:r>
          </a:p>
          <a:p>
            <a:pPr marL="457200" indent="-457200">
              <a:spcAft>
                <a:spcPts val="600"/>
              </a:spcAft>
            </a:pPr>
            <a:r>
              <a:rPr lang="en-US" sz="2000" strike="sngStrike" dirty="0" smtClean="0">
                <a:solidFill>
                  <a:srgbClr val="FF0000"/>
                </a:solidFill>
              </a:rPr>
              <a:t>4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u="sng" dirty="0" smtClean="0">
                <a:solidFill>
                  <a:srgbClr val="0000FF"/>
                </a:solidFill>
              </a:rPr>
              <a:t>5. </a:t>
            </a:r>
            <a:r>
              <a:rPr lang="en-US" sz="2000" dirty="0" smtClean="0">
                <a:solidFill>
                  <a:schemeClr val="tx1"/>
                </a:solidFill>
              </a:rPr>
              <a:t>IP Address Assignment</a:t>
            </a:r>
          </a:p>
          <a:p>
            <a:pPr marL="457200" indent="-457200">
              <a:spcAft>
                <a:spcPts val="600"/>
              </a:spcAft>
            </a:pPr>
            <a:r>
              <a:rPr lang="en-US" sz="2000" strike="sngStrike" dirty="0" smtClean="0">
                <a:solidFill>
                  <a:srgbClr val="FF0000"/>
                </a:solidFill>
              </a:rPr>
              <a:t>5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u="sng" dirty="0" smtClean="0">
                <a:solidFill>
                  <a:srgbClr val="0000FF"/>
                </a:solidFill>
              </a:rPr>
              <a:t>6. </a:t>
            </a:r>
            <a:r>
              <a:rPr lang="en-US" sz="2000" dirty="0" smtClean="0">
                <a:solidFill>
                  <a:schemeClr val="tx1"/>
                </a:solidFill>
              </a:rPr>
              <a:t>Fast Network  Discovery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Motion: move: Lei Wang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Second: Lee Armstrong 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Yes    </a:t>
            </a:r>
            <a:r>
              <a:rPr lang="en-US" sz="2000" dirty="0" smtClean="0">
                <a:solidFill>
                  <a:schemeClr val="tx1"/>
                </a:solidFill>
              </a:rPr>
              <a:t>16                  </a:t>
            </a:r>
            <a:r>
              <a:rPr lang="en-US" sz="2000" dirty="0" smtClean="0">
                <a:solidFill>
                  <a:schemeClr val="tx1"/>
                </a:solidFill>
              </a:rPr>
              <a:t>NO      </a:t>
            </a:r>
            <a:r>
              <a:rPr lang="en-US" sz="2000" dirty="0" smtClean="0">
                <a:solidFill>
                  <a:schemeClr val="tx1"/>
                </a:solidFill>
              </a:rPr>
              <a:t>2             Abstain  15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Passes.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Motion-2: add the follow text to </a:t>
            </a:r>
            <a:r>
              <a:rPr lang="en-US" sz="2000" dirty="0" smtClean="0">
                <a:solidFill>
                  <a:schemeClr val="tx1"/>
                </a:solidFill>
              </a:rPr>
              <a:t>the general framework section in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12/0151r3.</a:t>
            </a:r>
          </a:p>
          <a:p>
            <a:pPr>
              <a:spcAft>
                <a:spcPts val="600"/>
              </a:spcAft>
            </a:pPr>
            <a:endParaRPr lang="en-US" sz="1800" b="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800" b="0" dirty="0" smtClean="0">
                <a:solidFill>
                  <a:schemeClr val="tx1"/>
                </a:solidFill>
              </a:rPr>
              <a:t>AP and STA may use pre-acquired knowledge to accelerate the link setup.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Move: Lei Wang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Second: Lee Armstrong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Yes      </a:t>
            </a:r>
            <a:r>
              <a:rPr lang="en-US" sz="2000" dirty="0" smtClean="0">
                <a:solidFill>
                  <a:schemeClr val="tx1"/>
                </a:solidFill>
              </a:rPr>
              <a:t>13                </a:t>
            </a:r>
            <a:r>
              <a:rPr lang="en-US" sz="2000" dirty="0" smtClean="0">
                <a:solidFill>
                  <a:schemeClr val="tx1"/>
                </a:solidFill>
              </a:rPr>
              <a:t>NO        </a:t>
            </a:r>
            <a:r>
              <a:rPr lang="en-US" sz="2000" dirty="0" smtClean="0">
                <a:solidFill>
                  <a:schemeClr val="tx1"/>
                </a:solidFill>
              </a:rPr>
              <a:t>6           Abstain 13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Fails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Motion-3: add the follow </a:t>
            </a:r>
            <a:r>
              <a:rPr lang="en-US" sz="2000" dirty="0" smtClean="0">
                <a:solidFill>
                  <a:schemeClr val="tx1"/>
                </a:solidFill>
              </a:rPr>
              <a:t>sentence to the general framework section of the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SFD, 12/0151r3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1800" b="0" dirty="0" smtClean="0">
                <a:solidFill>
                  <a:schemeClr val="tx1"/>
                </a:solidFill>
              </a:rPr>
              <a:t>A </a:t>
            </a:r>
            <a:r>
              <a:rPr lang="en-US" sz="1800" b="0" dirty="0" err="1" smtClean="0">
                <a:solidFill>
                  <a:schemeClr val="tx1"/>
                </a:solidFill>
              </a:rPr>
              <a:t>TGai</a:t>
            </a:r>
            <a:r>
              <a:rPr lang="en-US" sz="1800" b="0" dirty="0" smtClean="0">
                <a:solidFill>
                  <a:schemeClr val="tx1"/>
                </a:solidFill>
              </a:rPr>
              <a:t> solution may allow AP and STA to initiate link setup optimizations.</a:t>
            </a: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Move: Lei Wang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Second: Phil </a:t>
            </a:r>
            <a:r>
              <a:rPr lang="en-US" b="1" dirty="0" err="1" smtClean="0">
                <a:solidFill>
                  <a:schemeClr val="tx1"/>
                </a:solidFill>
                <a:cs typeface="+mn-cs"/>
              </a:rPr>
              <a:t>Barbar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Yes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13   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NO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4          Abstain 13</a:t>
            </a: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passes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Motions for Proposed Text for SFD – </a:t>
            </a:r>
            <a:r>
              <a:rPr lang="en-US" sz="2400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Motion-4: add the follow sentence to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12/0151r3</a:t>
            </a:r>
          </a:p>
          <a:p>
            <a:pPr marL="0" lvl="1" indent="0">
              <a:spcAft>
                <a:spcPts val="600"/>
              </a:spcAft>
            </a:pPr>
            <a:r>
              <a:rPr lang="en-US" sz="1800" dirty="0" smtClean="0">
                <a:solidFill>
                  <a:schemeClr val="tx1"/>
                </a:solidFill>
              </a:rPr>
              <a:t>A </a:t>
            </a:r>
            <a:r>
              <a:rPr lang="en-US" sz="1800" dirty="0" err="1" smtClean="0">
                <a:solidFill>
                  <a:schemeClr val="tx1"/>
                </a:solidFill>
              </a:rPr>
              <a:t>TGai</a:t>
            </a:r>
            <a:r>
              <a:rPr lang="en-US" sz="1800" dirty="0" smtClean="0">
                <a:solidFill>
                  <a:schemeClr val="tx1"/>
                </a:solidFill>
              </a:rPr>
              <a:t> solution may accommodate assorted link setup optimizations in flexible and interoperable ways.</a:t>
            </a: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    Yes                      NO                   Abstain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proposes text to be inserted in </a:t>
            </a:r>
            <a:r>
              <a:rPr lang="en-US" dirty="0" err="1" smtClean="0"/>
              <a:t>TGai</a:t>
            </a:r>
            <a:r>
              <a:rPr lang="en-US" dirty="0" smtClean="0"/>
              <a:t> Specification Framework Document (</a:t>
            </a:r>
            <a:r>
              <a:rPr lang="en-US" smtClean="0"/>
              <a:t>SFD) </a:t>
            </a:r>
            <a:r>
              <a:rPr lang="en-US" dirty="0" smtClean="0"/>
              <a:t>regarding 802.11ai link setup procedures based on the proposal given in the contribution 12/0010r1.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/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1,2,3, 4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12/0191r0: Call for Contributions to the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Specification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Framework Document (SFD);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12/0151r2: Approved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SFD initial document; (12/0151r3 with page numbers)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12/0010r1: the contribution presented in January Jacksonville regarding 11ai link setup procedures, and Received Positive feedback on the straw polls.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Key Points Re-cap of Contribution 12/0010r1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Key points presented in contribution 12/0010r1: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Use Pre-acquired knowledge to accelerate the link setup process;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GB" dirty="0" smtClean="0">
                <a:solidFill>
                  <a:schemeClr val="tx1"/>
                </a:solidFill>
              </a:rPr>
              <a:t>Enable AP and STA to initiate link setup optimizations; </a:t>
            </a:r>
          </a:p>
          <a:p>
            <a:pPr marL="627063"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Allow a </a:t>
            </a:r>
            <a:r>
              <a:rPr lang="en-US" dirty="0" err="1" smtClean="0">
                <a:solidFill>
                  <a:schemeClr val="tx1"/>
                </a:solidFill>
              </a:rPr>
              <a:t>TGai</a:t>
            </a:r>
            <a:r>
              <a:rPr lang="en-US" dirty="0" smtClean="0">
                <a:solidFill>
                  <a:schemeClr val="tx1"/>
                </a:solidFill>
              </a:rPr>
              <a:t> solution to accommodate assorted link setup optimizations in a flexible and interoperable 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239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Initial Link Setup with  Pre-Acquired Knowledge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9149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There are 802.11ai use cases where the AP and the STA could pre-acquire knowledge of the link to be setup, e.g., 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The STA has been previously connected to another network, e.g., 3G to WLAN Handover, and Hot-Spot Pass-Through Internet Access to offload traffic from other network;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An AP at a transit station can access the information such as the train arrival schedule, and active internet users that are arriving in the train;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 pre-acquired knowledge can be used to accelerate the link setup, a useful mechanism used in other technologies;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It is feasible, and practical, to use pre-acquired knowledge in initial link setup in the 802.11 context, with proper procedural  and signaling supports.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pPr lvl="0"/>
            <a:r>
              <a:rPr lang="en-US" sz="2400" dirty="0" smtClean="0"/>
              <a:t>AP-Initiated vs. STA-Initiated Link Setup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In the current link setup process, all the function phases, e.g., Network Discovery, TSF, 802.11 Authentication, Association,  etc., are initiated by the STA, which means: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STA can choose and pick, not AP;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sz="1800" dirty="0" smtClean="0">
                <a:solidFill>
                  <a:schemeClr val="tx1"/>
                </a:solidFill>
              </a:rPr>
              <a:t>AP only passively responds.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There are cases where the AP has the proper or even better knowledge  to initiate link setup optimizations, e.g.,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knows the services that can be provided by the network behind it;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knows the required air link transmission adjustment of the STA based on the reception of the frames from the STA;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/>
              <a:t>AP knows its own capacity and loading, so AP can proactively decline a FILS link setup request because of its capacity limitation.</a:t>
            </a: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533400"/>
          </a:xfrm>
        </p:spPr>
        <p:txBody>
          <a:bodyPr/>
          <a:lstStyle/>
          <a:p>
            <a:r>
              <a:rPr lang="en-US" sz="2400" dirty="0" smtClean="0"/>
              <a:t>Supporting Assorted Link Setup Optimization 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has received a good set of proposals to accelerate the link setup process from different angles, e.g., </a:t>
            </a:r>
          </a:p>
          <a:p>
            <a:pPr marL="627063" lv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Discovery, Network Discovery, security setup, encapsulation of upper  layer message in Layer-2 message, etc. </a:t>
            </a:r>
            <a:endParaRPr lang="en-US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Many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proposals are valid for only a selected set of use cases and scenarios;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A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 solution should be able to accommodate  assorted link setup optimization variants in a flexible, and interoperable 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Straw Polls for Proposed Text for SFD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Straw Poll-1: add the follow sentence to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12/0151r3</a:t>
            </a:r>
          </a:p>
          <a:p>
            <a:pPr lvl="1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</a:rPr>
              <a:t>AP and STA may use pre-acquired knowledge to accelerate the link setup. 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Result    Yes                      NO                   Need more info</a:t>
            </a:r>
          </a:p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3967</TotalTime>
  <Words>1120</Words>
  <Application>Microsoft Office PowerPoint</Application>
  <PresentationFormat>On-screen Show (4:3)</PresentationFormat>
  <Paragraphs>164</Paragraphs>
  <Slides>15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802-11-Submission</vt:lpstr>
      <vt:lpstr>Document</vt:lpstr>
      <vt:lpstr>Proposed SFD Text for 802.11ai Link Setup Procedure</vt:lpstr>
      <vt:lpstr>Abstract</vt:lpstr>
      <vt:lpstr>Slide 3</vt:lpstr>
      <vt:lpstr>Slide 4</vt:lpstr>
      <vt:lpstr>Key Points Re-cap of Contribution 12/0010r1</vt:lpstr>
      <vt:lpstr>Initial Link Setup with  Pre-Acquired Knowledge </vt:lpstr>
      <vt:lpstr>AP-Initiated vs. STA-Initiated Link Setup Optimizations</vt:lpstr>
      <vt:lpstr>Supporting Assorted Link Setup Optimization Variants</vt:lpstr>
      <vt:lpstr>Straw Polls for Proposed Text for SFD</vt:lpstr>
      <vt:lpstr>Straw Polls for Proposed Text for SFD – con’t</vt:lpstr>
      <vt:lpstr>Straw Polls for Proposed Text for SFD – con’t</vt:lpstr>
      <vt:lpstr>Motions for Proposed Text for SFD</vt:lpstr>
      <vt:lpstr>Motions for Proposed Text for SFD</vt:lpstr>
      <vt:lpstr>Motions for Proposed Text for SFD – con’t</vt:lpstr>
      <vt:lpstr>Motions for Proposed Text for SFD – con’t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LeiW</dc:creator>
  <cp:lastModifiedBy>LeiW</cp:lastModifiedBy>
  <cp:revision>96</cp:revision>
  <cp:lastPrinted>1601-01-01T00:00:00Z</cp:lastPrinted>
  <dcterms:created xsi:type="dcterms:W3CDTF">2012-01-06T05:35:07Z</dcterms:created>
  <dcterms:modified xsi:type="dcterms:W3CDTF">2012-03-14T07:19:51Z</dcterms:modified>
  <cp:contentType>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</Properties>
</file>