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2" r:id="rId7"/>
    <p:sldId id="265" r:id="rId8"/>
    <p:sldId id="278" r:id="rId9"/>
    <p:sldId id="285" r:id="rId10"/>
    <p:sldId id="286" r:id="rId11"/>
    <p:sldId id="287" r:id="rId12"/>
    <p:sldId id="266" r:id="rId13"/>
    <p:sldId id="280" r:id="rId14"/>
    <p:sldId id="279" r:id="rId15"/>
    <p:sldId id="281" r:id="rId16"/>
    <p:sldId id="282" r:id="rId17"/>
    <p:sldId id="283" r:id="rId18"/>
    <p:sldId id="28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60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11-12-0160-02-00ai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Link Setup Procedure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Poll-2: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may allow AP and STA to initiate link setup optimizations.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Poll-3: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may accommodate assorted link setup optimizations in flexible and interoperable ways.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Motion-1: add a new section, called “Link Setup General Framework” to line 24, page 3,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12/0151r3; and also change the section numbers accordingly for the sections after this newly proposed section, i.e., 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u="sng" dirty="0" smtClean="0">
                <a:solidFill>
                  <a:srgbClr val="0000FF"/>
                </a:solidFill>
              </a:rPr>
              <a:t>3.  Link Setup General Framework</a:t>
            </a:r>
            <a:r>
              <a:rPr lang="en-US" sz="1800" u="sng" dirty="0" smtClean="0">
                <a:solidFill>
                  <a:srgbClr val="0000FF"/>
                </a:solidFill>
              </a:rPr>
              <a:t>  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strike="sngStrike" dirty="0" smtClean="0">
                <a:solidFill>
                  <a:srgbClr val="FF0000"/>
                </a:solidFill>
              </a:rPr>
              <a:t>3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rgbClr val="0000FF"/>
                </a:solidFill>
              </a:rPr>
              <a:t>4.  </a:t>
            </a:r>
            <a:r>
              <a:rPr lang="en-US" sz="2000" dirty="0" smtClean="0">
                <a:solidFill>
                  <a:schemeClr val="tx1"/>
                </a:solidFill>
              </a:rPr>
              <a:t>Security Framework 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strike="sngStrike" dirty="0" smtClean="0">
                <a:solidFill>
                  <a:srgbClr val="FF0000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u="sng" dirty="0" smtClean="0">
                <a:solidFill>
                  <a:srgbClr val="0000FF"/>
                </a:solidFill>
              </a:rPr>
              <a:t>5. </a:t>
            </a:r>
            <a:r>
              <a:rPr lang="en-US" sz="2000" dirty="0" smtClean="0">
                <a:solidFill>
                  <a:schemeClr val="tx1"/>
                </a:solidFill>
              </a:rPr>
              <a:t>IP Address Assignment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strike="sngStrike" dirty="0" smtClean="0">
                <a:solidFill>
                  <a:srgbClr val="FF0000"/>
                </a:solidFill>
              </a:rPr>
              <a:t>5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rgbClr val="0000FF"/>
                </a:solidFill>
              </a:rPr>
              <a:t>6. </a:t>
            </a:r>
            <a:r>
              <a:rPr lang="en-US" sz="2000" dirty="0" smtClean="0">
                <a:solidFill>
                  <a:schemeClr val="tx1"/>
                </a:solidFill>
              </a:rPr>
              <a:t>Fast Network  Discovery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                NO                   Abstain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Motion-2: add the follow text to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12/0151r3.</a:t>
            </a:r>
          </a:p>
          <a:p>
            <a:pPr>
              <a:spcAft>
                <a:spcPts val="600"/>
              </a:spcAft>
            </a:pPr>
            <a:endParaRPr lang="en-US" sz="1800" b="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b="0" dirty="0" smtClean="0">
                <a:solidFill>
                  <a:schemeClr val="tx1"/>
                </a:solidFill>
              </a:rPr>
              <a:t>AP and STA may use pre-acquired knowledge to accelerate the link setup.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                NO                   Abstain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Motion-3: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b="0" dirty="0" smtClean="0">
                <a:solidFill>
                  <a:schemeClr val="tx1"/>
                </a:solidFill>
              </a:rPr>
              <a:t>A </a:t>
            </a:r>
            <a:r>
              <a:rPr lang="en-US" sz="1800" b="0" dirty="0" err="1" smtClean="0">
                <a:solidFill>
                  <a:schemeClr val="tx1"/>
                </a:solidFill>
              </a:rPr>
              <a:t>TGai</a:t>
            </a:r>
            <a:r>
              <a:rPr lang="en-US" sz="1800" b="0" dirty="0" smtClean="0">
                <a:solidFill>
                  <a:schemeClr val="tx1"/>
                </a:solidFill>
              </a:rPr>
              <a:t> solution may allow AP and STA to initiate link setup optimizations.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Motion-4: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marL="0" lvl="1" indent="0"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may accommodate assorted link setup optimizations in flexible and interoperable ways.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</a:t>
            </a:r>
            <a:r>
              <a:rPr lang="en-US" smtClean="0"/>
              <a:t>SFD</a:t>
            </a:r>
            <a:r>
              <a:rPr lang="en-US" smtClean="0"/>
              <a:t>) </a:t>
            </a:r>
            <a:r>
              <a:rPr lang="en-US" dirty="0" smtClean="0"/>
              <a:t>regarding 802.11ai link setup procedures based on the proposal given in the contribution 12/0010r1.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12/0010r1: the contribution presented in January Jacksonville regarding 11ai link setup procedures, and Received Positive feedback on the straw polls.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Key Points Re-cap of Contribution 12/0010r1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Key points presented in contribution 12/0010r1: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Pre-acquired knowledge to accelerate the link setup process;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Enable AP and STA 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Allow a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solution to accommodate assorted link setup optimizations in a flexible and interoperable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Initial Link Setup with  Pre-Acquired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802.11ai use cases where the AP and the STA could pre-acquire knowledge of the link to be setup,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STA has been previously connected to another network, e.g., 3G to WLAN Handover, and Hot-Spot Pass-Through Internet Access to offload traffic from other network;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An AP at a transit station can access the information such as the train arrival schedule, and active internet users that are arriving in the train;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pre-acquired knowledge can be used to accelerate the link setup, a useful mechanism used in other technologies;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It is feasible, and practical, to use pre-acquired knowledge in initial link setup in the 802.11 context, with proper procedural  and signaling supports.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AP-Initiated vs. STA-Initiated Link Setup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the current link setup process, all the function phases, e.g., Network Discovery, TSF, 802.11 Authentication, Association,  etc., are initiated by the STA, which means: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STA can choose and pick, not AP;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only passively responds.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cases where the AP has the proper or even better knowledge  to initiate link setup optimizations, e.g.,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services that can be provided by the network behind it;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required air link transmission adjustment of the STA based on the reception of the frames from the STA;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AP knows its own capacity and loading, so AP can proactively decline a FILS link setup request because of its capacity limitation.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r>
              <a:rPr lang="en-US" sz="2400" dirty="0" smtClean="0"/>
              <a:t>Supporting Assorted Link Setup Optimization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has received a good set of proposals to accelerate the link setup process from different angles,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Discovery, Network Discovery, security setup, encapsulation of upper  layer message in Layer-2 message, etc.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Many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proposals are valid for only a selected set of use cases and scenarios;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 solution should be able to accommodate  assorted link setup optimization variants in a flexible, and interoperable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Poll-1: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and STA may use pre-acquired knowledge to accelerate the link setup.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                NO                   Need more info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3908</TotalTime>
  <Words>1084</Words>
  <Application>Microsoft Office PowerPoint</Application>
  <PresentationFormat>On-screen Show (4:3)</PresentationFormat>
  <Paragraphs>156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Proposed SFD Text for 802.11ai Link Setup Procedure</vt:lpstr>
      <vt:lpstr>Abstract</vt:lpstr>
      <vt:lpstr>Slide 3</vt:lpstr>
      <vt:lpstr>Slide 4</vt:lpstr>
      <vt:lpstr>Key Points Re-cap of Contribution 12/0010r1</vt:lpstr>
      <vt:lpstr>Initial Link Setup with  Pre-Acquired Knowledge </vt:lpstr>
      <vt:lpstr>AP-Initiated vs. STA-Initiated Link Setup Optimizations</vt:lpstr>
      <vt:lpstr>Supporting Assorted Link Setup Optimization Variants</vt:lpstr>
      <vt:lpstr>Straw Polls for Proposed Text for SFD</vt:lpstr>
      <vt:lpstr>Straw Polls for Proposed Text for SFD – con’t</vt:lpstr>
      <vt:lpstr>Straw Polls for Proposed Text for SFD – con’t</vt:lpstr>
      <vt:lpstr>Motions for Proposed Text for SFD</vt:lpstr>
      <vt:lpstr>Motions for Proposed Text for SFD</vt:lpstr>
      <vt:lpstr>Motions for Proposed Text for SFD – con’t</vt:lpstr>
      <vt:lpstr>Motions for Proposed Text for SFD – con’t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93</cp:revision>
  <cp:lastPrinted>1601-01-01T00:00:00Z</cp:lastPrinted>
  <dcterms:created xsi:type="dcterms:W3CDTF">2012-01-06T05:35:07Z</dcterms:created>
  <dcterms:modified xsi:type="dcterms:W3CDTF">2012-03-03T06:45:14Z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