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6" r:id="rId5"/>
    <p:sldId id="257" r:id="rId6"/>
    <p:sldId id="262" r:id="rId7"/>
    <p:sldId id="265" r:id="rId8"/>
    <p:sldId id="278" r:id="rId9"/>
    <p:sldId id="266" r:id="rId10"/>
    <p:sldId id="280" r:id="rId11"/>
    <p:sldId id="279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angxc" initials="w" lastIdx="5" clrIdx="0"/>
  <p:cmAuthor id="1" name="Berger-Admin, James (Rodney)" initials="BJ(" lastIdx="3" clrIdx="1"/>
  <p:cmAuthor id="2" name="Lei Wang" initials="LW" lastIdx="0" clrIdx="2"/>
  <p:cmAuthor id="3" name="olesenrl" initials="o" lastIdx="1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882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2400" y="-102"/>
      </p:cViewPr>
      <p:guideLst>
        <p:guide orient="horz" pos="2880"/>
        <p:guide pos="2160"/>
      </p:guideLst>
    </p:cSldViewPr>
  </p:notes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6797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</a:t>
            </a:r>
            <a:r>
              <a:rPr lang="en-US" sz="1800" b="1" dirty="0" smtClean="0">
                <a:solidFill>
                  <a:schemeClr val="tx1"/>
                </a:solidFill>
              </a:rPr>
              <a:t>11-12-0160-01-00ai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January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Lei Wang, </a:t>
            </a:r>
            <a:r>
              <a:rPr lang="en-GB" dirty="0" err="1" smtClean="0"/>
              <a:t>InterDigital</a:t>
            </a:r>
            <a:r>
              <a:rPr lang="en-GB" dirty="0" smtClean="0"/>
              <a:t> Communications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8115300" cy="800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smtClean="0"/>
              <a:t>Proposed SFD Text for Contribution 12/0010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2012-01-19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490538" y="2319338"/>
          <a:ext cx="7916862" cy="2635250"/>
        </p:xfrm>
        <a:graphic>
          <a:graphicData uri="http://schemas.openxmlformats.org/presentationml/2006/ole">
            <p:oleObj spid="_x0000_s3075" name="Document" r:id="rId4" imgW="8648873" imgH="2872813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January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0" indent="0" algn="just"/>
            <a:r>
              <a:rPr lang="en-US" dirty="0" smtClean="0"/>
              <a:t>This document proposes </a:t>
            </a:r>
            <a:r>
              <a:rPr lang="en-US" dirty="0" smtClean="0"/>
              <a:t>text to be inserted in </a:t>
            </a:r>
            <a:r>
              <a:rPr lang="en-US" dirty="0" err="1" smtClean="0"/>
              <a:t>TGai</a:t>
            </a:r>
            <a:r>
              <a:rPr lang="en-US" dirty="0" smtClean="0"/>
              <a:t> Specification Framework Document </a:t>
            </a:r>
            <a:r>
              <a:rPr lang="en-US" dirty="0" smtClean="0"/>
              <a:t>(SFD)  based on the proposal given in the Contribution 12/0010r1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600700" y="6477000"/>
            <a:ext cx="2941638" cy="179388"/>
          </a:xfrm>
        </p:spPr>
        <p:txBody>
          <a:bodyPr/>
          <a:lstStyle/>
          <a:p>
            <a:r>
              <a:rPr lang="en-GB" dirty="0" smtClean="0"/>
              <a:t>Lei Wang, </a:t>
            </a:r>
            <a:r>
              <a:rPr lang="en-GB" dirty="0" err="1" smtClean="0"/>
              <a:t>InterDigital</a:t>
            </a:r>
            <a:r>
              <a:rPr lang="en-GB" dirty="0" smtClean="0"/>
              <a:t> Communications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7" name="Titel 1"/>
          <p:cNvSpPr txBox="1">
            <a:spLocks/>
          </p:cNvSpPr>
          <p:nvPr/>
        </p:nvSpPr>
        <p:spPr bwMode="auto">
          <a:xfrm>
            <a:off x="6477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Conformance w/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TGai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PAR &amp; 5C 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Tabelle 6"/>
          <p:cNvGraphicFramePr>
            <a:graphicFrameLocks noGrp="1"/>
          </p:cNvGraphicFramePr>
          <p:nvPr/>
        </p:nvGraphicFramePr>
        <p:xfrm>
          <a:off x="762000" y="1600200"/>
          <a:ext cx="7924800" cy="4076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63216"/>
                <a:gridCol w="1961584"/>
              </a:tblGrid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63678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116120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1,2,3, 4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Background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Specification</a:t>
            </a:r>
            <a:r>
              <a:rPr kumimoji="0" lang="en-US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Framework Document (SFD): </a:t>
            </a:r>
          </a:p>
          <a:p>
            <a:pPr marL="730250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Approved 12/0151r2 as initial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doc;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Contribution 12/0010r1 was presented on 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Monday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;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Received Positive feedback on the straw polls in 12/0010r1.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533400"/>
          </a:xfrm>
        </p:spPr>
        <p:txBody>
          <a:bodyPr/>
          <a:lstStyle/>
          <a:p>
            <a:pPr lvl="0"/>
            <a:r>
              <a:rPr lang="en-US" sz="2400" dirty="0" smtClean="0"/>
              <a:t>Key Points Re-cap of Contribution 12/0010r1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33500"/>
            <a:ext cx="7770813" cy="5029200"/>
          </a:xfrm>
        </p:spPr>
        <p:txBody>
          <a:bodyPr>
            <a:norm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Key points presented in contribution 12/0010r1: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627063"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GB" sz="1800" dirty="0" smtClean="0">
                <a:solidFill>
                  <a:schemeClr val="tx1"/>
                </a:solidFill>
              </a:rPr>
              <a:t>Use Pre-acquired </a:t>
            </a:r>
            <a:r>
              <a:rPr lang="en-GB" sz="1800" dirty="0" smtClean="0">
                <a:solidFill>
                  <a:schemeClr val="tx1"/>
                </a:solidFill>
              </a:rPr>
              <a:t>knowledge </a:t>
            </a:r>
            <a:r>
              <a:rPr lang="en-GB" sz="1800" dirty="0" smtClean="0">
                <a:solidFill>
                  <a:schemeClr val="tx1"/>
                </a:solidFill>
              </a:rPr>
              <a:t>to </a:t>
            </a:r>
            <a:r>
              <a:rPr lang="en-GB" sz="1800" dirty="0" smtClean="0">
                <a:solidFill>
                  <a:schemeClr val="tx1"/>
                </a:solidFill>
              </a:rPr>
              <a:t>accelerate the link setup process;</a:t>
            </a:r>
          </a:p>
          <a:p>
            <a:pPr marL="627063"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GB" sz="1800" dirty="0" smtClean="0">
                <a:solidFill>
                  <a:schemeClr val="tx1"/>
                </a:solidFill>
              </a:rPr>
              <a:t>Enable AP and STA </a:t>
            </a:r>
            <a:r>
              <a:rPr lang="en-GB" sz="1800" dirty="0" smtClean="0">
                <a:solidFill>
                  <a:schemeClr val="tx1"/>
                </a:solidFill>
              </a:rPr>
              <a:t>to initiate link setup optimizations; </a:t>
            </a:r>
          </a:p>
          <a:p>
            <a:pPr marL="627063"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Allow a </a:t>
            </a:r>
            <a:r>
              <a:rPr lang="en-US" sz="1800" dirty="0" err="1" smtClean="0">
                <a:solidFill>
                  <a:schemeClr val="tx1"/>
                </a:solidFill>
              </a:rPr>
              <a:t>TGai</a:t>
            </a:r>
            <a:r>
              <a:rPr lang="en-US" sz="1800" dirty="0" smtClean="0">
                <a:solidFill>
                  <a:schemeClr val="tx1"/>
                </a:solidFill>
              </a:rPr>
              <a:t> solution to accommodate assorted link setup optimizations in a flexible and interoperable way</a:t>
            </a:r>
            <a:r>
              <a:rPr lang="en-US" sz="1800" dirty="0" smtClean="0">
                <a:solidFill>
                  <a:schemeClr val="tx1"/>
                </a:solidFill>
              </a:rPr>
              <a:t>.</a:t>
            </a:r>
            <a:endParaRPr lang="en-US" sz="18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400"/>
          </a:xfrm>
        </p:spPr>
        <p:txBody>
          <a:bodyPr/>
          <a:lstStyle/>
          <a:p>
            <a:pPr lvl="0"/>
            <a:r>
              <a:rPr lang="en-US" sz="2400" dirty="0" smtClean="0"/>
              <a:t>Straw Polls for Proposed Text for SFD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33500"/>
            <a:ext cx="7770813" cy="476091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Straw Poll-1: add the follow sentence to </a:t>
            </a:r>
            <a:r>
              <a:rPr lang="en-US" sz="2000" dirty="0" err="1" smtClean="0">
                <a:solidFill>
                  <a:schemeClr val="tx1"/>
                </a:solidFill>
              </a:rPr>
              <a:t>TGai</a:t>
            </a:r>
            <a:r>
              <a:rPr lang="en-US" sz="2000" dirty="0" smtClean="0">
                <a:solidFill>
                  <a:schemeClr val="tx1"/>
                </a:solidFill>
              </a:rPr>
              <a:t> SFD</a:t>
            </a:r>
          </a:p>
          <a:p>
            <a:pPr lvl="1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AP </a:t>
            </a:r>
            <a:r>
              <a:rPr lang="en-US" sz="1800" dirty="0" smtClean="0">
                <a:solidFill>
                  <a:schemeClr val="tx1"/>
                </a:solidFill>
              </a:rPr>
              <a:t>and </a:t>
            </a:r>
            <a:r>
              <a:rPr lang="en-US" sz="1800" dirty="0" smtClean="0">
                <a:solidFill>
                  <a:schemeClr val="tx1"/>
                </a:solidFill>
              </a:rPr>
              <a:t>STA may use pre-acquired </a:t>
            </a:r>
            <a:r>
              <a:rPr lang="en-US" sz="1800" dirty="0" smtClean="0">
                <a:solidFill>
                  <a:schemeClr val="tx1"/>
                </a:solidFill>
              </a:rPr>
              <a:t>knowledge </a:t>
            </a:r>
            <a:r>
              <a:rPr lang="en-US" sz="1800" dirty="0" smtClean="0">
                <a:solidFill>
                  <a:schemeClr val="tx1"/>
                </a:solidFill>
              </a:rPr>
              <a:t>to accelerate the link setup</a:t>
            </a:r>
            <a:r>
              <a:rPr lang="en-US" sz="1800" dirty="0" smtClean="0">
                <a:solidFill>
                  <a:schemeClr val="tx1"/>
                </a:solidFill>
              </a:rPr>
              <a:t>.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Result    Yes                      NO                   Need more info</a:t>
            </a: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400"/>
          </a:xfrm>
        </p:spPr>
        <p:txBody>
          <a:bodyPr/>
          <a:lstStyle/>
          <a:p>
            <a:pPr lvl="0"/>
            <a:r>
              <a:rPr lang="en-US" sz="2400" dirty="0" smtClean="0"/>
              <a:t>Straw Polls for Proposed Text for SFD – </a:t>
            </a:r>
            <a:r>
              <a:rPr lang="en-US" sz="2400" dirty="0" err="1" smtClean="0"/>
              <a:t>con’t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33500"/>
            <a:ext cx="7770813" cy="476091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Straw </a:t>
            </a:r>
            <a:r>
              <a:rPr lang="en-US" sz="2000" dirty="0" smtClean="0">
                <a:solidFill>
                  <a:schemeClr val="tx1"/>
                </a:solidFill>
              </a:rPr>
              <a:t>Poll-2: </a:t>
            </a:r>
            <a:r>
              <a:rPr lang="en-US" sz="2000" dirty="0" smtClean="0">
                <a:solidFill>
                  <a:schemeClr val="tx1"/>
                </a:solidFill>
              </a:rPr>
              <a:t>add the follow sentence to </a:t>
            </a:r>
            <a:r>
              <a:rPr lang="en-US" sz="2000" dirty="0" err="1" smtClean="0">
                <a:solidFill>
                  <a:schemeClr val="tx1"/>
                </a:solidFill>
              </a:rPr>
              <a:t>TGai</a:t>
            </a:r>
            <a:r>
              <a:rPr lang="en-US" sz="2000" dirty="0" smtClean="0">
                <a:solidFill>
                  <a:schemeClr val="tx1"/>
                </a:solidFill>
              </a:rPr>
              <a:t> SFD</a:t>
            </a:r>
            <a:endParaRPr lang="en-US" sz="2000" dirty="0" smtClean="0">
              <a:solidFill>
                <a:schemeClr val="tx1"/>
              </a:solidFill>
            </a:endParaRPr>
          </a:p>
          <a:p>
            <a:pPr lvl="1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AP and STA may initiate link setup optimizations.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6350" lvl="1" indent="-6350">
              <a:spcAft>
                <a:spcPts val="600"/>
              </a:spcAft>
            </a:pPr>
            <a:endParaRPr lang="en-US" b="1" dirty="0" smtClean="0">
              <a:solidFill>
                <a:schemeClr val="tx1"/>
              </a:solidFill>
              <a:cs typeface="+mn-cs"/>
            </a:endParaRPr>
          </a:p>
          <a:p>
            <a:pPr marL="6350" lvl="1" indent="-6350">
              <a:spcAft>
                <a:spcPts val="600"/>
              </a:spcAft>
            </a:pPr>
            <a:endParaRPr lang="en-US" b="1" dirty="0" smtClean="0">
              <a:solidFill>
                <a:schemeClr val="tx1"/>
              </a:solidFill>
              <a:cs typeface="+mn-cs"/>
            </a:endParaRPr>
          </a:p>
          <a:p>
            <a:pPr marL="6350" lvl="1" indent="-6350">
              <a:spcAft>
                <a:spcPts val="600"/>
              </a:spcAft>
            </a:pPr>
            <a:r>
              <a:rPr lang="en-US" b="1" dirty="0" smtClean="0">
                <a:solidFill>
                  <a:schemeClr val="tx1"/>
                </a:solidFill>
                <a:cs typeface="+mn-cs"/>
              </a:rPr>
              <a:t>Result    </a:t>
            </a:r>
            <a:r>
              <a:rPr lang="en-US" b="1" dirty="0" smtClean="0">
                <a:solidFill>
                  <a:schemeClr val="tx1"/>
                </a:solidFill>
                <a:cs typeface="+mn-cs"/>
              </a:rPr>
              <a:t>Yes                      NO                   Need more info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400"/>
          </a:xfrm>
        </p:spPr>
        <p:txBody>
          <a:bodyPr/>
          <a:lstStyle/>
          <a:p>
            <a:pPr lvl="0"/>
            <a:r>
              <a:rPr lang="en-US" sz="2400" dirty="0" smtClean="0"/>
              <a:t>Straw Polls for Proposed Text for SFD – </a:t>
            </a:r>
            <a:r>
              <a:rPr lang="en-US" sz="2400" dirty="0" err="1" smtClean="0"/>
              <a:t>con’t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33500"/>
            <a:ext cx="7770813" cy="476091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Straw </a:t>
            </a:r>
            <a:r>
              <a:rPr lang="en-US" sz="2000" dirty="0" smtClean="0">
                <a:solidFill>
                  <a:schemeClr val="tx1"/>
                </a:solidFill>
              </a:rPr>
              <a:t>Poll-3: </a:t>
            </a:r>
            <a:r>
              <a:rPr lang="en-US" sz="2000" dirty="0" smtClean="0">
                <a:solidFill>
                  <a:schemeClr val="tx1"/>
                </a:solidFill>
              </a:rPr>
              <a:t>add the follow sentence to </a:t>
            </a:r>
            <a:r>
              <a:rPr lang="en-US" sz="2000" dirty="0" err="1" smtClean="0">
                <a:solidFill>
                  <a:schemeClr val="tx1"/>
                </a:solidFill>
              </a:rPr>
              <a:t>TGai</a:t>
            </a:r>
            <a:r>
              <a:rPr lang="en-US" sz="2000" dirty="0" smtClean="0">
                <a:solidFill>
                  <a:schemeClr val="tx1"/>
                </a:solidFill>
              </a:rPr>
              <a:t> SFD</a:t>
            </a:r>
            <a:endParaRPr lang="en-US" sz="2000" dirty="0" smtClean="0">
              <a:solidFill>
                <a:schemeClr val="tx1"/>
              </a:solidFill>
            </a:endParaRPr>
          </a:p>
          <a:p>
            <a:pPr lvl="1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AP and STA may accommodate </a:t>
            </a:r>
            <a:r>
              <a:rPr lang="en-US" sz="1800" dirty="0" smtClean="0">
                <a:solidFill>
                  <a:schemeClr val="tx1"/>
                </a:solidFill>
              </a:rPr>
              <a:t>multiple link setup optimizations in </a:t>
            </a:r>
            <a:r>
              <a:rPr lang="en-US" sz="1800" dirty="0" smtClean="0">
                <a:solidFill>
                  <a:schemeClr val="tx1"/>
                </a:solidFill>
              </a:rPr>
              <a:t>flexible and </a:t>
            </a:r>
            <a:r>
              <a:rPr lang="en-US" sz="1800" dirty="0" smtClean="0">
                <a:solidFill>
                  <a:schemeClr val="tx1"/>
                </a:solidFill>
              </a:rPr>
              <a:t>interoperable </a:t>
            </a:r>
            <a:r>
              <a:rPr lang="en-US" sz="1800" dirty="0" smtClean="0">
                <a:solidFill>
                  <a:schemeClr val="tx1"/>
                </a:solidFill>
              </a:rPr>
              <a:t>ways.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6350" lvl="1" indent="-6350">
              <a:spcAft>
                <a:spcPts val="600"/>
              </a:spcAft>
            </a:pPr>
            <a:endParaRPr lang="en-US" b="1" dirty="0" smtClean="0">
              <a:solidFill>
                <a:schemeClr val="tx1"/>
              </a:solidFill>
              <a:cs typeface="+mn-cs"/>
            </a:endParaRPr>
          </a:p>
          <a:p>
            <a:pPr marL="6350" lvl="1" indent="-6350">
              <a:spcAft>
                <a:spcPts val="600"/>
              </a:spcAft>
            </a:pPr>
            <a:endParaRPr lang="en-US" b="1" dirty="0" smtClean="0">
              <a:solidFill>
                <a:schemeClr val="tx1"/>
              </a:solidFill>
              <a:cs typeface="+mn-cs"/>
            </a:endParaRPr>
          </a:p>
          <a:p>
            <a:pPr marL="6350" lvl="1" indent="-6350">
              <a:spcAft>
                <a:spcPts val="600"/>
              </a:spcAft>
            </a:pPr>
            <a:r>
              <a:rPr lang="en-US" b="1" dirty="0" smtClean="0">
                <a:solidFill>
                  <a:schemeClr val="tx1"/>
                </a:solidFill>
                <a:cs typeface="+mn-cs"/>
              </a:rPr>
              <a:t>Result    </a:t>
            </a:r>
            <a:r>
              <a:rPr lang="en-US" b="1" dirty="0" smtClean="0">
                <a:solidFill>
                  <a:schemeClr val="tx1"/>
                </a:solidFill>
                <a:cs typeface="+mn-cs"/>
              </a:rPr>
              <a:t>Yes                      NO                   Need more info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6BA44925D6774DAAAE4851C3660231" ma:contentTypeVersion="0" ma:contentTypeDescription="Create a new document." ma:contentTypeScope="" ma:versionID="f59c400df60e69bdea7e932f2be50d75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1126C232-CB9E-4C1D-9A1D-FF83F24851FD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112D949B-22B9-402C-ABB9-3F8AA271433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5683213-1B0F-49E7-915B-39D8BA408C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2407</TotalTime>
  <Words>469</Words>
  <Application>Microsoft Office PowerPoint</Application>
  <PresentationFormat>On-screen Show (4:3)</PresentationFormat>
  <Paragraphs>87</Paragraphs>
  <Slides>8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802-11-Submission</vt:lpstr>
      <vt:lpstr>Document</vt:lpstr>
      <vt:lpstr>Proposed SFD Text for Contribution 12/0010</vt:lpstr>
      <vt:lpstr>Abstract</vt:lpstr>
      <vt:lpstr>Slide 3</vt:lpstr>
      <vt:lpstr>Slide 4</vt:lpstr>
      <vt:lpstr>Key Points Re-cap of Contribution 12/0010r1</vt:lpstr>
      <vt:lpstr>Straw Polls for Proposed Text for SFD</vt:lpstr>
      <vt:lpstr>Straw Polls for Proposed Text for SFD – con’t</vt:lpstr>
      <vt:lpstr>Straw Polls for Proposed Text for SFD – con’t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LeiW</dc:creator>
  <cp:lastModifiedBy>LeiW</cp:lastModifiedBy>
  <cp:revision>79</cp:revision>
  <cp:lastPrinted>1601-01-01T00:00:00Z</cp:lastPrinted>
  <dcterms:created xsi:type="dcterms:W3CDTF">2012-01-06T05:35:07Z</dcterms:created>
  <dcterms:modified xsi:type="dcterms:W3CDTF">2012-01-19T17:05:22Z</dcterms:modified>
  <cp:contentType>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0x010100EF6BA44925D6774DAAAE4851C3660231</vt:lpwstr>
  </property>
</Properties>
</file>