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2" r:id="rId7"/>
    <p:sldId id="265" r:id="rId8"/>
    <p:sldId id="278" r:id="rId9"/>
    <p:sldId id="26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82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11-12-0160-00-00ai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Contribution 12/0010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319338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</a:t>
            </a:r>
            <a:r>
              <a:rPr lang="en-US" dirty="0" smtClean="0"/>
              <a:t>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</a:t>
            </a:r>
            <a:r>
              <a:rPr lang="en-US" dirty="0" smtClean="0"/>
              <a:t>(SFD)  based on the proposal given in the Contribution 12/0010r1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(SFD): </a:t>
            </a:r>
          </a:p>
          <a:p>
            <a:pPr marL="73025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Approved 12/0151r2 as initial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doc;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Contribution 12/0010r1 was presented 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Monday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Received Positive feedback on the straw polls in 12/0010r1.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Key Points Re-cap of Contribution 12/0010r1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Key points presented in contribution 12/0010r1: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Use Pre-acquired </a:t>
            </a:r>
            <a:r>
              <a:rPr lang="en-GB" sz="1800" dirty="0" smtClean="0">
                <a:solidFill>
                  <a:schemeClr val="tx1"/>
                </a:solidFill>
              </a:rPr>
              <a:t>knowledge </a:t>
            </a:r>
            <a:r>
              <a:rPr lang="en-GB" sz="1800" dirty="0" smtClean="0">
                <a:solidFill>
                  <a:schemeClr val="tx1"/>
                </a:solidFill>
              </a:rPr>
              <a:t>to </a:t>
            </a:r>
            <a:r>
              <a:rPr lang="en-GB" sz="1800" dirty="0" smtClean="0">
                <a:solidFill>
                  <a:schemeClr val="tx1"/>
                </a:solidFill>
              </a:rPr>
              <a:t>accelerate the link setup process;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Enable AP and STA </a:t>
            </a:r>
            <a:r>
              <a:rPr lang="en-GB" sz="1800" dirty="0" smtClean="0">
                <a:solidFill>
                  <a:schemeClr val="tx1"/>
                </a:solidFill>
              </a:rPr>
              <a:t>to initiate link setup optimizations;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Allow 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to accommodate assorted link setup optimizations in a flexible and interoperable way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Poll-2: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</a:t>
            </a:r>
            <a:r>
              <a:rPr lang="en-US" sz="1800" dirty="0" smtClean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chemeClr val="tx1"/>
                </a:solidFill>
              </a:rPr>
              <a:t>STA may use pre-acquired </a:t>
            </a:r>
            <a:r>
              <a:rPr lang="en-US" sz="1800" dirty="0" smtClean="0">
                <a:solidFill>
                  <a:schemeClr val="tx1"/>
                </a:solidFill>
              </a:rPr>
              <a:t>knowledge </a:t>
            </a:r>
            <a:r>
              <a:rPr lang="en-US" sz="1800" dirty="0" smtClean="0">
                <a:solidFill>
                  <a:schemeClr val="tx1"/>
                </a:solidFill>
              </a:rPr>
              <a:t>to accelerate the link setup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Yes                      NO                   Need more info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Poll-2: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and </a:t>
            </a:r>
            <a:r>
              <a:rPr lang="en-US" sz="1800" smtClean="0">
                <a:solidFill>
                  <a:schemeClr val="tx1"/>
                </a:solidFill>
              </a:rPr>
              <a:t>STA may accommodate </a:t>
            </a:r>
            <a:r>
              <a:rPr lang="en-US" sz="1800" dirty="0" smtClean="0">
                <a:solidFill>
                  <a:schemeClr val="tx1"/>
                </a:solidFill>
              </a:rPr>
              <a:t>multiple link setup optimizations in a flexible </a:t>
            </a:r>
            <a:r>
              <a:rPr lang="en-US" sz="1800" dirty="0" smtClean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chemeClr val="tx1"/>
                </a:solidFill>
              </a:rPr>
              <a:t>interoperable </a:t>
            </a:r>
            <a:r>
              <a:rPr lang="en-US" sz="1800" dirty="0" smtClean="0">
                <a:solidFill>
                  <a:schemeClr val="tx1"/>
                </a:solidFill>
              </a:rPr>
              <a:t>ways.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Yes                      NO                   Need more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2369</TotalTime>
  <Words>406</Words>
  <Application>Microsoft Office PowerPoint</Application>
  <PresentationFormat>On-screen Show (4:3)</PresentationFormat>
  <Paragraphs>70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Proposed SFD Text for Contribution 12/0010</vt:lpstr>
      <vt:lpstr>Abstract</vt:lpstr>
      <vt:lpstr>Slide 3</vt:lpstr>
      <vt:lpstr>Slide 4</vt:lpstr>
      <vt:lpstr>Key Points Re-cap of Contribution 12/0010r1</vt:lpstr>
      <vt:lpstr>Proposed Text for SFD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74</cp:revision>
  <cp:lastPrinted>1601-01-01T00:00:00Z</cp:lastPrinted>
  <dcterms:created xsi:type="dcterms:W3CDTF">2012-01-06T05:35:07Z</dcterms:created>
  <dcterms:modified xsi:type="dcterms:W3CDTF">2012-01-19T16:27:19Z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