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1" r:id="rId3"/>
    <p:sldId id="271" r:id="rId4"/>
    <p:sldId id="287" r:id="rId5"/>
    <p:sldId id="289" r:id="rId6"/>
    <p:sldId id="290" r:id="rId7"/>
    <p:sldId id="29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652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46" y="-102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5AB8E037-1A75-4EC4-AE6D-300D331DA7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4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4FAE7BC6-ACA7-4F00-A4FE-85277DE77CF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7899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56AA3176-F1EA-4D66-82F2-CE1FC2834A6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62BA833-9F10-47F1-B922-860D571906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453D06B-0392-4754-B2A2-E91944336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91E61B2-CF2B-4CC7-BF8B-1A81CD26C9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5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Dec 2011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3492426-BCCD-4D74-9D7D-2414C4E79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744C9AB-E25A-4FE4-B741-396676AD3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CB830D7-064D-4C6A-847C-2C85C27CF7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D9AFAE0B-AFAF-4C3B-A96D-B8A9C27E48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0B94E1F-E6BE-4C42-ACAB-29BFC78124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40E0CBB-CEA7-461A-80C6-1D2FD76519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641EE8B-0E20-42E0-8C40-124C9FC675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B3F46B1-210D-4509-9D86-63C489F2F3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宋体" charset="-122"/>
              </a:defRPr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/>
              <a:t>Slide </a:t>
            </a:r>
            <a:fld id="{739F18D2-AD72-4AA9-945B-0B00F3BDF15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zh-CN" sz="1800" b="1" dirty="0">
                <a:ea typeface="宋体" charset="-122"/>
              </a:rPr>
              <a:t>doc.: IEEE </a:t>
            </a:r>
            <a:r>
              <a:rPr lang="en-US" altLang="zh-CN" sz="1800" b="1" dirty="0" smtClean="0">
                <a:ea typeface="宋体" charset="-122"/>
              </a:rPr>
              <a:t>802.11-12/0158r2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arber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ing.fang@huawei.com" TargetMode="External"/><Relationship Id="rId5" Type="http://schemas.openxmlformats.org/officeDocument/2006/relationships/hyperlink" Target="mailto:yaozongming@huawei.com" TargetMode="External"/><Relationship Id="rId4" Type="http://schemas.openxmlformats.org/officeDocument/2006/relationships/hyperlink" Target="mailto:yangguorui@huawe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053-01-00ai-gas-version-control-including-normative-text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151-03-00ai-proposed-specification-framework-for-tgai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067-00-00ai-active-scanning-time-notification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2/11-12-0151-03-00ai-proposed-specification-framework-for-tgai.docx" TargetMode="External"/><Relationship Id="rId4" Type="http://schemas.openxmlformats.org/officeDocument/2006/relationships/hyperlink" Target="https://mentor.ieee.org/802.11/dcn/11/11-11-1619-03-00ai-active-scanning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079-00-00ai-gas-query-optimization-including-normative-text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151-03-00ai-proposed-specification-framework-for-tgai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080-00-00ai-ap-admission-control-in-tgai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151-03-00ai-proposed-specification-framework-for-tgai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E541D0B-CF74-4B68-82E3-58F79C6030F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Proposed Additions to SFD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0" dirty="0">
                <a:ea typeface="宋体" charset="-122"/>
              </a:rPr>
              <a:t> </a:t>
            </a:r>
            <a:r>
              <a:rPr lang="en-US" altLang="zh-CN" sz="2000" b="0" dirty="0" smtClean="0">
                <a:ea typeface="宋体" charset="-122"/>
              </a:rPr>
              <a:t>2012-03-13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graphicFrame>
        <p:nvGraphicFramePr>
          <p:cNvPr id="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39117"/>
              </p:ext>
            </p:extLst>
          </p:nvPr>
        </p:nvGraphicFramePr>
        <p:xfrm>
          <a:off x="609600" y="2362200"/>
          <a:ext cx="8148545" cy="4037330"/>
        </p:xfrm>
        <a:graphic>
          <a:graphicData uri="http://schemas.openxmlformats.org/drawingml/2006/table">
            <a:tbl>
              <a:tblPr/>
              <a:tblGrid>
                <a:gridCol w="1629056"/>
                <a:gridCol w="1505000"/>
                <a:gridCol w="1802082"/>
                <a:gridCol w="1292158"/>
                <a:gridCol w="19202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Phillip Barber</a:t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5360 Legacy Rd, </a:t>
                      </a: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Ste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175</a:t>
                      </a:r>
                    </a:p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Plano, Texas 750724 USA</a:t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  <a:hlinkClick r:id="rId3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pbarber@huawei.com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Guorui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Yang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C8, Software Park, Road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Tianfu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801,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Chenfdu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Sichuan, China, 610041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4"/>
                        </a:rPr>
                        <a:t>yangguorui@huawei.com</a:t>
                      </a:r>
                      <a:r>
                        <a:rPr kumimoji="0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Zongming Yao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C8, Software Park, Road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Tianfu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801,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Chenfdu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Sichuan, China, 610041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5"/>
                        </a:rPr>
                        <a:t>yaozongming@huawei.com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Ping Fang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7, Vision Software Park, Road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6"/>
                        </a:rPr>
                        <a:t>ping.fang@huawei.com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Yunbo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Li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Bantian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Industrial Site,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Longgan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Shenzhen, Guangdong, China, 518129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charset="-122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 </a:t>
            </a:r>
            <a:r>
              <a:rPr lang="en-US" altLang="ja-JP" dirty="0" smtClean="0">
                <a:ea typeface="MS PGothic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. In </a:t>
            </a:r>
            <a:r>
              <a:rPr lang="en-GB" altLang="ja-JP" dirty="0" smtClean="0"/>
              <a:t>this proposal</a:t>
            </a:r>
            <a:r>
              <a:rPr lang="en-US" altLang="ja-JP" dirty="0" smtClean="0"/>
              <a:t> technical point items are provided for inclusion in the Framework Document</a:t>
            </a:r>
            <a:r>
              <a:rPr lang="en-US" altLang="ja-JP" dirty="0" smtClean="0">
                <a:ea typeface="MS PGothic" pitchFamily="34" charset="-128"/>
              </a:rPr>
              <a:t>.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  <a:endParaRPr lang="en-US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 smtClean="0">
                <a:hlinkClick r:id="rId3"/>
              </a:rPr>
              <a:t>11-12-0053r1</a:t>
            </a:r>
            <a:r>
              <a:rPr lang="en-US" sz="1800" dirty="0" smtClean="0"/>
              <a:t>; insert </a:t>
            </a:r>
            <a:r>
              <a:rPr lang="en-US" sz="1800" dirty="0"/>
              <a:t>to </a:t>
            </a:r>
            <a:r>
              <a:rPr lang="en-US" sz="1800" dirty="0" smtClean="0">
                <a:hlinkClick r:id="rId4"/>
              </a:rPr>
              <a:t>11-12-0151-03-00ai-proposed-specification-framework-for-tgaif</a:t>
            </a:r>
            <a:r>
              <a:rPr lang="en-US" sz="1800" dirty="0" smtClean="0"/>
              <a:t>, page 6, line 3, </a:t>
            </a:r>
            <a:r>
              <a:rPr lang="en-US" sz="1800" dirty="0"/>
              <a:t>section </a:t>
            </a:r>
            <a:r>
              <a:rPr lang="en-US" sz="1800" dirty="0" smtClean="0"/>
              <a:t>5 Fast </a:t>
            </a:r>
            <a:r>
              <a:rPr lang="en-US" sz="1800" dirty="0"/>
              <a:t>Network </a:t>
            </a:r>
            <a:r>
              <a:rPr lang="en-US" sz="1800" dirty="0" smtClean="0"/>
              <a:t>Discovery as</a:t>
            </a:r>
            <a:endParaRPr lang="en-US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 GAS configuration-change element in the Beacon and Probe Response to indicate changes in a set of static GAS </a:t>
            </a:r>
            <a:r>
              <a:rPr lang="en-US" sz="1800" dirty="0" smtClean="0"/>
              <a:t>parameters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/>
          </a:p>
          <a:p>
            <a:r>
              <a:rPr lang="en-US" sz="1800" b="1" dirty="0" smtClean="0"/>
              <a:t>Motion</a:t>
            </a:r>
            <a:r>
              <a:rPr lang="en-US" sz="1800" dirty="0" smtClean="0"/>
              <a:t>: To authorize the Editor to incorporate the following text into the next revision of </a:t>
            </a:r>
            <a:r>
              <a:rPr lang="en-US" sz="1800" dirty="0">
                <a:hlinkClick r:id="rId4"/>
              </a:rPr>
              <a:t>11-12-0151-03-00ai-proposed-specification-framework-for-tgaif</a:t>
            </a:r>
            <a:r>
              <a:rPr lang="en-US" sz="1800" dirty="0"/>
              <a:t>, page 6, line 3, section 5 Fast Network Discovery as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 GAS configuration-change element in the Beacon and Probe Response to indicate changes in a set of static GAS parameters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Moved by:	Seconded:</a:t>
            </a:r>
          </a:p>
          <a:p>
            <a:pPr lvl="0"/>
            <a:r>
              <a:rPr lang="en-US" sz="1800" dirty="0" smtClean="0"/>
              <a:t>Yes:	No:	Abstain:</a:t>
            </a:r>
          </a:p>
          <a:p>
            <a:pPr lvl="0"/>
            <a:r>
              <a:rPr lang="en-US" sz="1800" dirty="0" smtClean="0"/>
              <a:t>[Result of Motion]</a:t>
            </a:r>
            <a:endParaRPr lang="en-US" sz="1800" dirty="0"/>
          </a:p>
          <a:p>
            <a:r>
              <a:rPr lang="en-US" sz="1800" dirty="0"/>
              <a:t> 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</a:t>
            </a:r>
            <a:endParaRPr lang="en-US" altLang="ja-JP" sz="3200" b="1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93169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 smtClean="0">
                <a:hlinkClick r:id="rId3"/>
              </a:rPr>
              <a:t>11-12-0067r0</a:t>
            </a:r>
            <a:r>
              <a:rPr lang="en-US" sz="1800" dirty="0"/>
              <a:t>; harmonized into </a:t>
            </a:r>
            <a:r>
              <a:rPr lang="en-US" sz="1800" dirty="0" smtClean="0">
                <a:hlinkClick r:id="rId4"/>
              </a:rPr>
              <a:t>11-12-1619r3</a:t>
            </a:r>
            <a:r>
              <a:rPr lang="en-US" sz="1800" dirty="0" smtClean="0"/>
              <a:t>; insert </a:t>
            </a:r>
            <a:r>
              <a:rPr lang="en-US" sz="1800" dirty="0"/>
              <a:t>to </a:t>
            </a:r>
            <a:r>
              <a:rPr lang="en-US" sz="1800" dirty="0" smtClean="0">
                <a:hlinkClick r:id="rId5"/>
              </a:rPr>
              <a:t>11-12-0151-03-00ai-proposed-specification-framework-for-tgaif</a:t>
            </a:r>
            <a:r>
              <a:rPr lang="en-US" sz="1800" dirty="0" smtClean="0"/>
              <a:t>, page 6, line 3, </a:t>
            </a:r>
            <a:r>
              <a:rPr lang="en-US" sz="1800" dirty="0"/>
              <a:t>section </a:t>
            </a:r>
            <a:r>
              <a:rPr lang="en-US" sz="1800" dirty="0" smtClean="0"/>
              <a:t>5 Fast </a:t>
            </a:r>
            <a:r>
              <a:rPr lang="en-US" sz="1800" dirty="0"/>
              <a:t>Network </a:t>
            </a:r>
            <a:r>
              <a:rPr lang="en-US" sz="1800" dirty="0" smtClean="0"/>
              <a:t>Discovery as</a:t>
            </a:r>
            <a:endParaRPr lang="en-US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 wait-time-for-Probe-Response element to Probe Request to provide a max listening duration for which the STA indicates it will wait for Probe Response transmission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/>
          </a:p>
          <a:p>
            <a:r>
              <a:rPr lang="en-US" sz="1800" b="1" dirty="0" smtClean="0"/>
              <a:t>Motion</a:t>
            </a:r>
            <a:r>
              <a:rPr lang="en-US" sz="1800" dirty="0" smtClean="0"/>
              <a:t>: To authorize the Editor to incorporate the following text into the next revision of </a:t>
            </a:r>
            <a:r>
              <a:rPr lang="en-US" sz="1800" dirty="0">
                <a:hlinkClick r:id="rId5"/>
              </a:rPr>
              <a:t>11-12-0151-03-00ai-proposed-specification-framework-for-tgaif</a:t>
            </a:r>
            <a:r>
              <a:rPr lang="en-US" sz="1800" dirty="0"/>
              <a:t>, page 6, line 3, section 5 Fast Network Discovery as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 wait-time-for-Probe-Response element to Probe Request to provide a max listening duration for which the STA indicates it will wait for Probe Response </a:t>
            </a:r>
            <a:r>
              <a:rPr lang="en-US" sz="1800" dirty="0" smtClean="0"/>
              <a:t>transmission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pPr lvl="0"/>
            <a:r>
              <a:rPr lang="en-US" sz="1800" dirty="0" smtClean="0"/>
              <a:t>Moved by:	Seconded:</a:t>
            </a:r>
          </a:p>
          <a:p>
            <a:pPr lvl="0"/>
            <a:r>
              <a:rPr lang="en-US" sz="1800" dirty="0" smtClean="0"/>
              <a:t>Yes:	No:	Abstain:</a:t>
            </a:r>
          </a:p>
          <a:p>
            <a:pPr lvl="0"/>
            <a:r>
              <a:rPr lang="en-US" sz="1800" dirty="0" smtClean="0"/>
              <a:t>[Result of Motion]</a:t>
            </a:r>
            <a:endParaRPr lang="en-US" sz="1800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points </a:t>
            </a:r>
            <a:r>
              <a:rPr lang="en-US" altLang="ja-JP" sz="2400" b="1" kern="0" dirty="0">
                <a:solidFill>
                  <a:srgbClr val="000000"/>
                </a:solidFill>
              </a:rPr>
              <a:t>(continued</a:t>
            </a:r>
            <a:r>
              <a:rPr lang="en-US" altLang="ja-JP" sz="2400" b="1" kern="0" dirty="0" smtClean="0">
                <a:solidFill>
                  <a:srgbClr val="000000"/>
                </a:solidFill>
              </a:rPr>
              <a:t>)</a:t>
            </a:r>
            <a:endParaRPr lang="en-US" altLang="ja-JP" sz="4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93169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 smtClean="0">
                <a:hlinkClick r:id="rId3"/>
              </a:rPr>
              <a:t>11-12-0079r0</a:t>
            </a:r>
            <a:r>
              <a:rPr lang="en-US" sz="1800" dirty="0" smtClean="0"/>
              <a:t>; insert </a:t>
            </a:r>
            <a:r>
              <a:rPr lang="en-US" sz="1800" dirty="0"/>
              <a:t>to </a:t>
            </a:r>
            <a:r>
              <a:rPr lang="en-US" sz="1800" dirty="0" smtClean="0">
                <a:hlinkClick r:id="rId4"/>
              </a:rPr>
              <a:t>11-12-0151-03-00ai-proposed-specification-framework-for-tgaif</a:t>
            </a:r>
            <a:r>
              <a:rPr lang="en-US" sz="1800" dirty="0" smtClean="0"/>
              <a:t>, page 6, line 3, </a:t>
            </a:r>
            <a:r>
              <a:rPr lang="en-US" sz="1800" dirty="0"/>
              <a:t>section </a:t>
            </a:r>
            <a:r>
              <a:rPr lang="en-US" sz="1800" dirty="0" smtClean="0"/>
              <a:t>5 Fast </a:t>
            </a:r>
            <a:r>
              <a:rPr lang="en-US" sz="1800" dirty="0"/>
              <a:t>Network </a:t>
            </a:r>
            <a:r>
              <a:rPr lang="en-US" sz="1800" dirty="0" smtClean="0"/>
              <a:t>Discovery as</a:t>
            </a:r>
            <a:endParaRPr lang="en-US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an inclusion selection filter or ‘white’ list element to GAS Request to indicate selection for a set of APs to be included as part of Neighbor Report ANQP element in GAS Response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r>
              <a:rPr lang="en-US" sz="1800" b="1" dirty="0" smtClean="0"/>
              <a:t>Motion</a:t>
            </a:r>
            <a:r>
              <a:rPr lang="en-US" sz="1800" dirty="0" smtClean="0"/>
              <a:t>: To authorize the Editor to incorporate the following text into the next revision of </a:t>
            </a:r>
            <a:r>
              <a:rPr lang="en-US" sz="1800" dirty="0">
                <a:hlinkClick r:id="rId4"/>
              </a:rPr>
              <a:t>11-12-0151-03-00ai-proposed-specification-framework-for-tgaif</a:t>
            </a:r>
            <a:r>
              <a:rPr lang="en-US" sz="1800" dirty="0"/>
              <a:t>, page 6, line 3, section 5 Fast Network Discovery as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an inclusion selection filter or ‘white’ list element to GAS Request to indicate selection for a set of APs to be included as part of Neighbor Report ANQP element in GAS Response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pPr lvl="0"/>
            <a:r>
              <a:rPr lang="en-US" sz="1800" dirty="0" smtClean="0"/>
              <a:t>Moved by:	Seconded:</a:t>
            </a:r>
          </a:p>
          <a:p>
            <a:pPr lvl="0"/>
            <a:r>
              <a:rPr lang="en-US" sz="1800" dirty="0" smtClean="0"/>
              <a:t>Yes:	No:	Abstain:</a:t>
            </a:r>
          </a:p>
          <a:p>
            <a:pPr lvl="0"/>
            <a:r>
              <a:rPr lang="en-US" sz="1800" dirty="0" smtClean="0"/>
              <a:t>[Result of Motion]</a:t>
            </a:r>
            <a:endParaRPr lang="en-US" sz="1800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points </a:t>
            </a:r>
            <a:r>
              <a:rPr lang="en-US" altLang="ja-JP" sz="2400" b="1" kern="0" dirty="0">
                <a:solidFill>
                  <a:srgbClr val="000000"/>
                </a:solidFill>
              </a:rPr>
              <a:t>(continued</a:t>
            </a:r>
            <a:r>
              <a:rPr lang="en-US" altLang="ja-JP" sz="2400" b="1" kern="0" dirty="0" smtClean="0">
                <a:solidFill>
                  <a:srgbClr val="000000"/>
                </a:solidFill>
              </a:rPr>
              <a:t>)</a:t>
            </a:r>
            <a:endParaRPr lang="en-US" altLang="ja-JP" sz="4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93169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 smtClean="0">
                <a:hlinkClick r:id="rId3"/>
              </a:rPr>
              <a:t>11-12-0080r0</a:t>
            </a:r>
            <a:r>
              <a:rPr lang="en-US" sz="1800" dirty="0" smtClean="0"/>
              <a:t>; insert </a:t>
            </a:r>
            <a:r>
              <a:rPr lang="en-US" sz="1800" dirty="0"/>
              <a:t>to </a:t>
            </a:r>
            <a:r>
              <a:rPr lang="en-US" sz="1800" dirty="0" smtClean="0">
                <a:hlinkClick r:id="rId4"/>
              </a:rPr>
              <a:t>11-12-0151-03-00ai-proposed-specification-framework-for-tgaif</a:t>
            </a:r>
            <a:r>
              <a:rPr lang="en-US" sz="1800" dirty="0" smtClean="0"/>
              <a:t>, page 6, line 3, </a:t>
            </a:r>
            <a:r>
              <a:rPr lang="en-US" sz="1800" dirty="0"/>
              <a:t>section </a:t>
            </a:r>
            <a:r>
              <a:rPr lang="en-US" sz="1800" dirty="0" smtClean="0"/>
              <a:t>5 Fast </a:t>
            </a:r>
            <a:r>
              <a:rPr lang="en-US" sz="1800" dirty="0"/>
              <a:t>Network </a:t>
            </a:r>
            <a:r>
              <a:rPr lang="en-US" sz="1800" dirty="0" smtClean="0"/>
              <a:t>Discovery as</a:t>
            </a:r>
            <a:endParaRPr lang="en-US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an indicator for AP availability to attachment to the Beacon and Probe Response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r>
              <a:rPr lang="en-US" sz="1800" b="1" dirty="0" smtClean="0"/>
              <a:t>Motion</a:t>
            </a:r>
            <a:r>
              <a:rPr lang="en-US" sz="1800" dirty="0" smtClean="0"/>
              <a:t>: To authorize the Editor to incorporate the following text into the next revision of </a:t>
            </a:r>
            <a:r>
              <a:rPr lang="en-US" sz="1800" dirty="0">
                <a:hlinkClick r:id="rId4"/>
              </a:rPr>
              <a:t>11-12-0151-03-00ai-proposed-specification-framework-for-tgaif</a:t>
            </a:r>
            <a:r>
              <a:rPr lang="en-US" sz="1800" dirty="0"/>
              <a:t>, page 6, line 3, section 5 Fast Network Discovery as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an indicator for AP availability to attachment to the Beacon and Probe Response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800" dirty="0" smtClean="0"/>
          </a:p>
          <a:p>
            <a:pPr lvl="0"/>
            <a:r>
              <a:rPr lang="en-US" sz="1800" dirty="0" smtClean="0"/>
              <a:t>Moved by:	Seconded:</a:t>
            </a:r>
          </a:p>
          <a:p>
            <a:pPr lvl="0"/>
            <a:r>
              <a:rPr lang="en-US" sz="1800" dirty="0" smtClean="0"/>
              <a:t>Yes:	No:	Abstain:</a:t>
            </a:r>
          </a:p>
          <a:p>
            <a:pPr lvl="0"/>
            <a:r>
              <a:rPr lang="en-US" sz="1800" dirty="0" smtClean="0"/>
              <a:t>[Result of Motion]</a:t>
            </a:r>
            <a:endParaRPr lang="en-US" sz="1800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points </a:t>
            </a:r>
            <a:r>
              <a:rPr lang="en-US" altLang="ja-JP" sz="2400" b="1" kern="0" dirty="0">
                <a:solidFill>
                  <a:srgbClr val="000000"/>
                </a:solidFill>
              </a:rPr>
              <a:t>(continued</a:t>
            </a:r>
            <a:r>
              <a:rPr lang="en-US" altLang="ja-JP" sz="2400" b="1" kern="0" dirty="0" smtClean="0">
                <a:solidFill>
                  <a:srgbClr val="000000"/>
                </a:solidFill>
              </a:rPr>
              <a:t>)</a:t>
            </a:r>
            <a:endParaRPr lang="en-US" altLang="ja-JP" sz="40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1682</TotalTime>
  <Words>883</Words>
  <Application>Microsoft Office PowerPoint</Application>
  <PresentationFormat>On-screen Show (4:3)</PresentationFormat>
  <Paragraphs>137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Proposed Additions to SFD</vt:lpstr>
      <vt:lpstr>Abstract</vt:lpstr>
      <vt:lpstr>Conformance w/ TGai PAR &amp; 5C 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huawei</dc:creator>
  <cp:lastModifiedBy>Phillip Barber</cp:lastModifiedBy>
  <cp:revision>84</cp:revision>
  <cp:lastPrinted>1998-02-10T13:28:06Z</cp:lastPrinted>
  <dcterms:created xsi:type="dcterms:W3CDTF">2011-11-01T05:42:00Z</dcterms:created>
  <dcterms:modified xsi:type="dcterms:W3CDTF">2012-03-13T20:48:32Z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(3)bR6X+wcWpLR68uVqiGVjM6F9Zg/19j1znqfNLzkNe4m1vM97/EKzXGZHo7l/+qsWeSTGF8E0
EXEHLM0oSAJghptSS2mRFkgRqXxW0kK/rEFvtT8IeG2KPoKa9szt/spouMzVnVHfNr5FdcG5
+ZdcnZai+LV7HDzAuQzeZs6JfzF1LIIVTbAtBk0tSPG2kdit9okpCroZJV3TxSFzT9sDAWKQ
WdpIGO5esqvw5vE/vJpDe</vt:lpwstr>
  </property>
  <property fmtid="{D5CDD505-2E9C-101B-9397-08002B2CF9AE}" pid="3" name="_ms_pID_7253431">
    <vt:lpwstr>VJ9PdLTuZiuL1y6CvoBWMCTK+B3EACeSF9yIC/BpAMB6ktSe+UV
oi9tBjs/bvTBEFwpzUWyvY3Ft5eKm4ywp83CfVY2a6a7bL644FtaNrEjjEEkx4pp4ADefKLM
agAjsQcd+EIxAJUEIp/6YhhdjZZLa4DeTEdx9ps9bBjVcspa72R1s2DKckDWPlfONa6ohT1M
oLSmHnq48e8YcQSI3iDmnOFrtobS2xQw8HYXN9whHG</vt:lpwstr>
  </property>
  <property fmtid="{D5CDD505-2E9C-101B-9397-08002B2CF9AE}" pid="4" name="_ms_pID_7253432">
    <vt:lpwstr>yx00M6CVl0Rq86c5nh0hEEbu7oK3Hp
Au6TKn8ydMfU6nabDi+OjKWig36+qiJ5U9bHTE4A3GkR54U46q4=</vt:lpwstr>
  </property>
  <property fmtid="{D5CDD505-2E9C-101B-9397-08002B2CF9AE}" pid="5" name="sflag">
    <vt:lpwstr>1326521482</vt:lpwstr>
  </property>
</Properties>
</file>