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1" r:id="rId3"/>
    <p:sldId id="271" r:id="rId4"/>
    <p:sldId id="287" r:id="rId5"/>
    <p:sldId id="288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324" y="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246" y="-102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zh-CN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5AB8E037-1A75-4EC4-AE6D-300D331DA7A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altLang="zh-CN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5946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zh-CN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4FAE7BC6-ACA7-4F00-A4FE-85277DE77CF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zh-CN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178996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56AA3176-F1EA-4D66-82F2-CE1FC2834A64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62BA833-9F10-47F1-B922-860D571906C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453D06B-0392-4754-B2A2-E91944336B6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91E61B2-CF2B-4CC7-BF8B-1A81CD26C96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5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Dec 2011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3492426-BCCD-4D74-9D7D-2414C4E7961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744C9AB-E25A-4FE4-B741-396676AD310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CB830D7-064D-4C6A-847C-2C85C27CF7C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D9AFAE0B-AFAF-4C3B-A96D-B8A9C27E489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0B94E1F-E6BE-4C42-ACAB-29BFC781243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40E0CBB-CEA7-461A-80C6-1D2FD765199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641EE8B-0E20-42E0-8C40-124C9FC6754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6B3F46B1-210D-4509-9D86-63C489F2F35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宋体" charset="-122"/>
              </a:defRPr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宋体" charset="-122"/>
              </a:defRPr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宋体" charset="-122"/>
              </a:defRPr>
            </a:lvl1pPr>
          </a:lstStyle>
          <a:p>
            <a:r>
              <a:rPr lang="en-US" altLang="zh-CN"/>
              <a:t>Slide </a:t>
            </a:r>
            <a:fld id="{739F18D2-AD72-4AA9-945B-0B00F3BDF15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zh-CN" sz="1800" b="1" dirty="0">
                <a:ea typeface="宋体" charset="-122"/>
              </a:rPr>
              <a:t>doc.: IEEE </a:t>
            </a:r>
            <a:r>
              <a:rPr lang="en-US" altLang="zh-CN" sz="1800" b="1" dirty="0" smtClean="0">
                <a:ea typeface="宋体" charset="-122"/>
              </a:rPr>
              <a:t>802.11-12/0158r1</a:t>
            </a:r>
            <a:endParaRPr lang="en-US" altLang="zh-CN" sz="1800" b="1" dirty="0">
              <a:ea typeface="宋体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zh-CN">
                <a:ea typeface="宋体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barber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7E541D0B-CF74-4B68-82E3-58F79C6030FD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Proposed Additions to SFD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>
                <a:ea typeface="宋体" charset="-122"/>
              </a:rPr>
              <a:t>Date:</a:t>
            </a:r>
            <a:r>
              <a:rPr lang="en-US" altLang="zh-CN" sz="2000" b="0" dirty="0">
                <a:ea typeface="宋体" charset="-122"/>
              </a:rPr>
              <a:t> </a:t>
            </a:r>
            <a:r>
              <a:rPr lang="en-US" altLang="zh-CN" sz="2000" b="0" dirty="0" smtClean="0">
                <a:ea typeface="宋体" charset="-122"/>
              </a:rPr>
              <a:t>2012-01-19</a:t>
            </a:r>
            <a:endParaRPr lang="en-US" altLang="zh-CN" sz="2000" b="0" dirty="0">
              <a:ea typeface="宋体" charset="-122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>
                <a:ea typeface="宋体" charset="-122"/>
              </a:rPr>
              <a:t>Authors:</a:t>
            </a:r>
            <a:endParaRPr lang="en-US" altLang="zh-CN" sz="2000">
              <a:ea typeface="宋体" charset="-122"/>
            </a:endParaRPr>
          </a:p>
        </p:txBody>
      </p:sp>
      <p:graphicFrame>
        <p:nvGraphicFramePr>
          <p:cNvPr id="9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827235"/>
              </p:ext>
            </p:extLst>
          </p:nvPr>
        </p:nvGraphicFramePr>
        <p:xfrm>
          <a:off x="609600" y="2362200"/>
          <a:ext cx="8148545" cy="1671320"/>
        </p:xfrm>
        <a:graphic>
          <a:graphicData uri="http://schemas.openxmlformats.org/drawingml/2006/table">
            <a:tbl>
              <a:tblPr/>
              <a:tblGrid>
                <a:gridCol w="1629056"/>
                <a:gridCol w="1505000"/>
                <a:gridCol w="1802082"/>
                <a:gridCol w="1292158"/>
                <a:gridCol w="192024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Name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Phone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email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Phillip Barber</a:t>
                      </a:r>
                      <a:b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</a:b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 Technologies Co., Ltd. 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5360 Legacy Rd, </a:t>
                      </a:r>
                      <a:r>
                        <a:rPr kumimoji="0" lang="en-US" altLang="zh-CN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Ste</a:t>
                      </a: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175</a:t>
                      </a:r>
                    </a:p>
                    <a:p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Plano, Texas 750724 USA</a:t>
                      </a:r>
                      <a:b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</a:b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  <a:hlinkClick r:id="rId3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pbarber@huawei.com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>
                <a:ea typeface="宋体" charset="-122"/>
              </a:rPr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zh-CN" dirty="0" smtClean="0"/>
              <a:t> </a:t>
            </a:r>
            <a:r>
              <a:rPr lang="en-US" altLang="ja-JP" dirty="0" smtClean="0">
                <a:ea typeface="MS PGothic" pitchFamily="34" charset="-128"/>
              </a:rPr>
              <a:t>This document describes a technical proposal for </a:t>
            </a:r>
            <a:r>
              <a:rPr lang="en-US" altLang="ja-JP" dirty="0" err="1" smtClean="0">
                <a:ea typeface="MS PGothic" pitchFamily="34" charset="-128"/>
              </a:rPr>
              <a:t>TGai</a:t>
            </a:r>
            <a:r>
              <a:rPr lang="en-US" altLang="ja-JP" dirty="0" smtClean="0">
                <a:ea typeface="MS PGothic" pitchFamily="34" charset="-128"/>
              </a:rPr>
              <a:t>. In </a:t>
            </a:r>
            <a:r>
              <a:rPr lang="en-GB" altLang="ja-JP" dirty="0" smtClean="0"/>
              <a:t>this proposal</a:t>
            </a:r>
            <a:r>
              <a:rPr lang="en-US" altLang="ja-JP" dirty="0" smtClean="0"/>
              <a:t> technical point items are provided for inclusion in the Framework Document</a:t>
            </a:r>
            <a:r>
              <a:rPr lang="en-US" altLang="ja-JP" dirty="0" smtClean="0">
                <a:ea typeface="MS PGothic" pitchFamily="34" charset="-128"/>
              </a:rPr>
              <a:t>.</a:t>
            </a:r>
            <a:endParaRPr lang="en-US" altLang="zh-CN" dirty="0">
              <a:ea typeface="宋体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  <a:ln/>
        </p:spPr>
        <p:txBody>
          <a:bodyPr/>
          <a:lstStyle/>
          <a:p>
            <a:r>
              <a:rPr lang="en-US" altLang="ja-JP" dirty="0" smtClean="0"/>
              <a:t>Conformance w/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PAR &amp; 5C </a:t>
            </a:r>
            <a:endParaRPr lang="en-US" dirty="0"/>
          </a:p>
        </p:txBody>
      </p:sp>
      <p:graphicFrame>
        <p:nvGraphicFramePr>
          <p:cNvPr id="10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640252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8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/>
              <a:t>From 11-12-0050r1; harmonized into 1619; add to SFD section for AP Discovery, Scanning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AP may send Probe Response to the broadcast address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From 11-12-0053r0; add to SFD section for Network Discovery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AP may include a GAS configuration-change element in the Beacon and Probe Response to indicate changes in a set of static GAS parameters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From 11-12-0067r0; harmonized into 1619; add to SFD section for AP Discovery, Scanning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STA may include a wait-time-for-Probe-Response element to Probe Request to provide a max listening duration for which the STA indicates it will wait for Probe Response transmission</a:t>
            </a:r>
          </a:p>
          <a:p>
            <a:r>
              <a:rPr lang="en-US" sz="1800" dirty="0"/>
              <a:t> </a:t>
            </a: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87388" y="692150"/>
            <a:ext cx="7772400" cy="1160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ja-JP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SFD points</a:t>
            </a:r>
            <a:endParaRPr lang="en-US" altLang="ja-JP" sz="3200" b="1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8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/>
              <a:t>From </a:t>
            </a:r>
            <a:r>
              <a:rPr lang="en-US" sz="1800" dirty="0"/>
              <a:t>11-12-0079r0; add to SFD section for Network Discovery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STA may include an inclusion selection filter or ‘white’ list element to GAS Request to indicate selection for a set of APs to be included as part of Neighbor Report ANQP element in GAS Response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From 11-12-0080r0; add to SFD section for AP Discovery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AP may include an indicator for AP availability to attachment to the Beacon and Probe Response</a:t>
            </a: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87388" y="692150"/>
            <a:ext cx="7772400" cy="1160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ja-JP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SFD points </a:t>
            </a:r>
            <a:r>
              <a:rPr lang="en-US" altLang="ja-JP" sz="24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(continued)</a:t>
            </a:r>
            <a:endParaRPr lang="en-US" altLang="ja-JP" sz="3200" b="1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75966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1648</TotalTime>
  <Words>373</Words>
  <Application>Microsoft Office PowerPoint</Application>
  <PresentationFormat>On-screen Show (4:3)</PresentationFormat>
  <Paragraphs>83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802-11-Submission</vt:lpstr>
      <vt:lpstr>Proposed Additions to SFD</vt:lpstr>
      <vt:lpstr>Abstract</vt:lpstr>
      <vt:lpstr>Conformance w/ TGai PAR &amp; 5C </vt:lpstr>
      <vt:lpstr>PowerPoint Presentation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huawei</dc:creator>
  <cp:lastModifiedBy>Phillip Barber</cp:lastModifiedBy>
  <cp:revision>78</cp:revision>
  <cp:lastPrinted>1998-02-10T13:28:06Z</cp:lastPrinted>
  <dcterms:created xsi:type="dcterms:W3CDTF">2011-11-01T05:42:00Z</dcterms:created>
  <dcterms:modified xsi:type="dcterms:W3CDTF">2012-01-19T15:50:23Z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(3)bR6X+wcWpLR68uVqiGVjM6F9Zg/19j1znqfNLzkNe4m1vM97/EKzXGZHo7l/+qsWeSTGF8E0
EXEHLM0oSAJghptSS2mRFkgRqXxW0kK/rEFvtT8IeG2KPoKa9szt/spouMzVnVHfNr5FdcG5
+ZdcnZai+LV7HDzAuQzeZs6JfzF1LIIVTbAtBk0tSPG2kdit9okpCroZJV3TxSFzT9sDAWKQ
WdpIGO5esqvw5vE/vJpDe</vt:lpwstr>
  </property>
  <property fmtid="{D5CDD505-2E9C-101B-9397-08002B2CF9AE}" pid="3" name="_ms_pID_7253431">
    <vt:lpwstr>VJ9PdLTuZiuL1y6CvoBWMCTK+B3EACeSF9yIC/BpAMB6ktSe+UV
oi9tBjs/bvTBEFwpzUWyvY3Ft5eKm4ywp83CfVY2a6a7bL644FtaNrEjjEEkx4pp4ADefKLM
agAjsQcd+EIxAJUEIp/6YhhdjZZLa4DeTEdx9ps9bBjVcspa72R1s2DKckDWPlfONa6ohT1M
oLSmHnq48e8YcQSI3iDmnOFrtobS2xQw8HYXN9whHG</vt:lpwstr>
  </property>
  <property fmtid="{D5CDD505-2E9C-101B-9397-08002B2CF9AE}" pid="4" name="_ms_pID_7253432">
    <vt:lpwstr>yx00M6CVl0Rq86c5nh0hEEbu7oK3Hp
Au6TKn8ydMfU6nabDi+OjKWig36+qiJ5U9bHTE4A3GkR54U46q4=</vt:lpwstr>
  </property>
  <property fmtid="{D5CDD505-2E9C-101B-9397-08002B2CF9AE}" pid="5" name="sflag">
    <vt:lpwstr>1326521482</vt:lpwstr>
  </property>
</Properties>
</file>