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29" r:id="rId3"/>
    <p:sldId id="316" r:id="rId4"/>
    <p:sldId id="32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38" autoAdjust="0"/>
  </p:normalViewPr>
  <p:slideViewPr>
    <p:cSldViewPr>
      <p:cViewPr varScale="1">
        <p:scale>
          <a:sx n="102" d="100"/>
          <a:sy n="102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/>
              <a:t>0155r1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altLang="ja-JP" smtClean="0"/>
              <a:t>Hitoshi Morioka (Allied Telesis R&amp;D Center)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sz="2000" dirty="0" err="1" smtClean="0"/>
              <a:t>TGai</a:t>
            </a:r>
            <a:r>
              <a:rPr lang="en-US" sz="2000" dirty="0" smtClean="0"/>
              <a:t> Spec Framework Updating Process Modification Proposal</a:t>
            </a:r>
            <a:endParaRPr lang="en-US" sz="20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</a:t>
            </a:r>
            <a:r>
              <a:rPr lang="en-US" sz="2000" b="0" dirty="0" smtClean="0"/>
              <a:t>19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819400"/>
          <a:ext cx="7924800" cy="2169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</a:t>
            </a:r>
            <a:r>
              <a:rPr lang="en-US" altLang="ja-JP" dirty="0" smtClean="0"/>
              <a:t> proposal for modification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Spec Framework Updating Process.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Proposal for Updated </a:t>
            </a:r>
            <a:r>
              <a:rPr lang="en-US" dirty="0" err="1" smtClean="0"/>
              <a:t>Tgai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78033" y="6477000"/>
            <a:ext cx="43175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371600"/>
            <a:ext cx="13716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Functional </a:t>
            </a:r>
            <a:br>
              <a:rPr lang="en-US" dirty="0"/>
            </a:br>
            <a:r>
              <a:rPr lang="en-US" dirty="0" smtClean="0"/>
              <a:t>Requirements</a:t>
            </a:r>
          </a:p>
          <a:p>
            <a:pPr algn="ctr"/>
            <a:r>
              <a:rPr lang="en-US" dirty="0" smtClean="0"/>
              <a:t>(Doc 11/745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Evaluation</a:t>
            </a:r>
          </a:p>
          <a:p>
            <a:pPr algn="ctr"/>
            <a:r>
              <a:rPr lang="en-US" dirty="0" smtClean="0"/>
              <a:t>Methodology</a:t>
            </a:r>
          </a:p>
          <a:p>
            <a:pPr algn="ctr"/>
            <a:r>
              <a:rPr lang="en-US" dirty="0" smtClean="0"/>
              <a:t>(11/811r7)</a:t>
            </a:r>
          </a:p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79" idx="0"/>
          </p:cNvCxnSpPr>
          <p:nvPr/>
        </p:nvCxnSpPr>
        <p:spPr bwMode="auto">
          <a:xfrm rot="5400000">
            <a:off x="1143000" y="2667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990599" y="5029201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399" y="35052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199" y="36576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0999" y="38100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Framework</a:t>
            </a:r>
            <a:br>
              <a:rPr lang="en-US" sz="1400" dirty="0" smtClean="0"/>
            </a:br>
            <a:r>
              <a:rPr lang="en-US" sz="1400" dirty="0" smtClean="0"/>
              <a:t>Contribution</a:t>
            </a:r>
            <a:endParaRPr lang="en-US" sz="1400" dirty="0"/>
          </a:p>
        </p:txBody>
      </p:sp>
      <p:sp>
        <p:nvSpPr>
          <p:cNvPr id="19" name="Diamond 18"/>
          <p:cNvSpPr/>
          <p:nvPr/>
        </p:nvSpPr>
        <p:spPr bwMode="auto">
          <a:xfrm>
            <a:off x="2514600" y="4800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0400" y="510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41148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 to </a:t>
            </a:r>
            <a:br>
              <a:rPr lang="en-US" dirty="0" smtClean="0"/>
            </a:br>
            <a:r>
              <a:rPr lang="en-US" dirty="0" smtClean="0"/>
              <a:t>Spec </a:t>
            </a:r>
            <a:br>
              <a:rPr lang="en-US" dirty="0" smtClean="0"/>
            </a:br>
            <a:r>
              <a:rPr lang="en-US" dirty="0" smtClean="0"/>
              <a:t>Framework?</a:t>
            </a:r>
            <a:endParaRPr lang="en-US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33800" y="45720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Document</a:t>
            </a:r>
            <a:endParaRPr lang="en-US" sz="1800" dirty="0"/>
          </a:p>
        </p:txBody>
      </p:sp>
      <p:sp>
        <p:nvSpPr>
          <p:cNvPr id="26" name="Rectangle 25"/>
          <p:cNvSpPr/>
          <p:nvPr/>
        </p:nvSpPr>
        <p:spPr bwMode="auto">
          <a:xfrm rot="5400000">
            <a:off x="-342901" y="4000501"/>
            <a:ext cx="2895600" cy="1752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334000" y="45720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Detailed </a:t>
            </a:r>
            <a:br>
              <a:rPr lang="en-US" sz="1800" dirty="0" smtClean="0"/>
            </a:br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Text (Draft)</a:t>
            </a:r>
            <a:endParaRPr lang="en-US" sz="1800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57199" y="48768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380999" y="50292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4799" y="51816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Text</a:t>
            </a:r>
            <a:endParaRPr lang="en-US" sz="1800" dirty="0"/>
          </a:p>
        </p:txBody>
      </p:sp>
      <p:cxnSp>
        <p:nvCxnSpPr>
          <p:cNvPr id="20" name="Straight Arrow Connector 19"/>
          <p:cNvCxnSpPr>
            <a:stCxn id="8" idx="2"/>
            <a:endCxn id="37" idx="0"/>
          </p:cNvCxnSpPr>
          <p:nvPr/>
        </p:nvCxnSpPr>
        <p:spPr bwMode="auto">
          <a:xfrm flipH="1">
            <a:off x="990599" y="4724401"/>
            <a:ext cx="762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142999" y="4800601"/>
            <a:ext cx="76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295399" y="4724401"/>
            <a:ext cx="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endCxn id="31" idx="1"/>
          </p:cNvCxnSpPr>
          <p:nvPr/>
        </p:nvCxnSpPr>
        <p:spPr bwMode="auto">
          <a:xfrm>
            <a:off x="3200400" y="50673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Diamond 47"/>
          <p:cNvSpPr/>
          <p:nvPr/>
        </p:nvSpPr>
        <p:spPr bwMode="auto">
          <a:xfrm>
            <a:off x="6705600" y="4837331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0822" y="4078069"/>
            <a:ext cx="1311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 Addresses</a:t>
            </a:r>
            <a:br>
              <a:rPr lang="en-US" dirty="0" smtClean="0"/>
            </a:br>
            <a:r>
              <a:rPr lang="en-US" dirty="0" smtClean="0"/>
              <a:t>Spec Framework</a:t>
            </a:r>
            <a:br>
              <a:rPr lang="en-US" dirty="0" smtClean="0"/>
            </a:br>
            <a:r>
              <a:rPr lang="en-US" dirty="0" smtClean="0"/>
              <a:t>and ready for LB?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5532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4676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7620000" y="4876800"/>
            <a:ext cx="1219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TG or WG Letter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Ballot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5334000" y="21336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  <p:cxnSp>
        <p:nvCxnSpPr>
          <p:cNvPr id="55" name="Shape 54"/>
          <p:cNvCxnSpPr>
            <a:stCxn id="31" idx="0"/>
            <a:endCxn id="53" idx="1"/>
          </p:cNvCxnSpPr>
          <p:nvPr/>
        </p:nvCxnSpPr>
        <p:spPr bwMode="auto">
          <a:xfrm rot="5400000" flipH="1" flipV="1">
            <a:off x="3886200" y="3124200"/>
            <a:ext cx="19431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57" name="Straight Arrow Connector 56"/>
          <p:cNvCxnSpPr>
            <a:stCxn id="53" idx="2"/>
            <a:endCxn id="91" idx="0"/>
          </p:cNvCxnSpPr>
          <p:nvPr/>
        </p:nvCxnSpPr>
        <p:spPr bwMode="auto">
          <a:xfrm rot="5400000">
            <a:off x="5638800" y="33909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40" name="Straight Arrow Connector 29"/>
          <p:cNvCxnSpPr>
            <a:stCxn id="37" idx="3"/>
            <a:endCxn id="19" idx="1"/>
          </p:cNvCxnSpPr>
          <p:nvPr/>
        </p:nvCxnSpPr>
        <p:spPr bwMode="auto">
          <a:xfrm flipV="1">
            <a:off x="1676399" y="5067300"/>
            <a:ext cx="838201" cy="6096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533400" y="2743200"/>
            <a:ext cx="1371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/>
              <a:t>Call for Technical</a:t>
            </a:r>
          </a:p>
          <a:p>
            <a:pPr algn="ctr"/>
            <a:r>
              <a:rPr lang="en-US" dirty="0" smtClean="0"/>
              <a:t>Contribution</a:t>
            </a:r>
          </a:p>
          <a:p>
            <a:pPr algn="ctr"/>
            <a:r>
              <a:rPr lang="en-US" dirty="0" smtClean="0"/>
              <a:t>(CFTC)</a:t>
            </a:r>
            <a:endParaRPr lang="en-US" dirty="0"/>
          </a:p>
        </p:txBody>
      </p:sp>
      <p:cxnSp>
        <p:nvCxnSpPr>
          <p:cNvPr id="82" name="Straight Arrow Connector 23"/>
          <p:cNvCxnSpPr>
            <a:stCxn id="79" idx="2"/>
          </p:cNvCxnSpPr>
          <p:nvPr/>
        </p:nvCxnSpPr>
        <p:spPr bwMode="auto">
          <a:xfrm rot="5400000">
            <a:off x="1143000" y="3429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Diamond 47"/>
          <p:cNvSpPr/>
          <p:nvPr/>
        </p:nvSpPr>
        <p:spPr bwMode="auto">
          <a:xfrm>
            <a:off x="5562600" y="3657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cxnSp>
        <p:nvCxnSpPr>
          <p:cNvPr id="93" name="Straight Arrow Connector 56"/>
          <p:cNvCxnSpPr>
            <a:stCxn id="91" idx="2"/>
            <a:endCxn id="35" idx="0"/>
          </p:cNvCxnSpPr>
          <p:nvPr/>
        </p:nvCxnSpPr>
        <p:spPr bwMode="auto">
          <a:xfrm rot="5400000">
            <a:off x="5715000" y="4381500"/>
            <a:ext cx="38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5410200" y="20574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5486400" y="19812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agrees to adopt the process as outlined on slide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of 11-12/</a:t>
            </a:r>
            <a:r>
              <a:rPr lang="en-US" dirty="0" smtClean="0"/>
              <a:t>0155r1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4583</TotalTime>
  <Words>377</Words>
  <Application>Microsoft Macintosh PowerPoint</Application>
  <PresentationFormat>画面に合わせる (4:3)</PresentationFormat>
  <Paragraphs>82</Paragraphs>
  <Slides>4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802-11-PathProtection</vt:lpstr>
      <vt:lpstr>TGai Spec Framework Updating Process Modification Proposal</vt:lpstr>
      <vt:lpstr>Abstract</vt:lpstr>
      <vt:lpstr>Proposal for Updated Tgai Process</vt:lpstr>
      <vt:lpstr>Motion</vt:lpstr>
    </vt:vector>
  </TitlesOfParts>
  <Manager/>
  <Company>Allied Telesis R&amp;D Center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Spec Framework Updating Modification Proposal</dc:title>
  <dc:subject/>
  <dc:creator>Hitoshi Morioka</dc:creator>
  <cp:keywords/>
  <dc:description/>
  <cp:lastModifiedBy>Morioka Hitoshi</cp:lastModifiedBy>
  <cp:revision>204</cp:revision>
  <cp:lastPrinted>1998-02-10T13:28:06Z</cp:lastPrinted>
  <dcterms:created xsi:type="dcterms:W3CDTF">2012-01-19T13:12:05Z</dcterms:created>
  <dcterms:modified xsi:type="dcterms:W3CDTF">2012-01-19T14:41:15Z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