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29" r:id="rId3"/>
    <p:sldId id="316" r:id="rId4"/>
    <p:sldId id="327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>
          <a:srgbClr val="FF0000"/>
        </p14:laserClr>
      </p:ext>
      <p:ext uri="{2FDB2607-1784-4EEB-B798-7EB5836EED8A}">
        <p14:showMediaCtrls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1"/>
      </p:ext>
    </p:extLst>
  </p:showPr>
  <p:extLst>
    <p:ext uri="{E76CE94A-603C-4142-B9EB-6D1370010A27}">
      <p14:discardImageEditData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0"/>
    </p:ext>
    <p:ext uri="{D31A062A-798A-4329-ABDD-BBA856620510}">
      <p14:defaultImageDpi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1" autoAdjust="0"/>
    <p:restoredTop sz="94638" autoAdjust="0"/>
  </p:normalViewPr>
  <p:slideViewPr>
    <p:cSldViewPr>
      <p:cViewPr varScale="1">
        <p:scale>
          <a:sx n="102" d="100"/>
          <a:sy n="102" d="100"/>
        </p:scale>
        <p:origin x="-4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OakTree Wireless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ja-JP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ja-JP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ja-JP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ja-JP"/>
              <a:t>Page </a:t>
            </a:r>
            <a:fld id="{6567C5DF-C3DE-C24B-9BE3-A6190AB5C754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802.11-10/0xxxr0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David Halasz, OakTree Wireless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39896" y="6475413"/>
            <a:ext cx="1604029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9896" y="6475413"/>
            <a:ext cx="16040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28800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15" y="332601"/>
            <a:ext cx="28213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</a:t>
            </a:r>
            <a:r>
              <a:rPr lang="en-US" sz="1800" b="1" dirty="0" smtClean="0"/>
              <a:t>0155r0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40110" cy="276999"/>
          </a:xfrm>
          <a:noFill/>
        </p:spPr>
        <p:txBody>
          <a:bodyPr/>
          <a:lstStyle/>
          <a:p>
            <a:r>
              <a:rPr lang="en-US" smtClean="0"/>
              <a:t>January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8600" y="6475413"/>
            <a:ext cx="1655325" cy="184666"/>
          </a:xfrm>
          <a:noFill/>
        </p:spPr>
        <p:txBody>
          <a:bodyPr/>
          <a:lstStyle/>
          <a:p>
            <a:r>
              <a:rPr lang="en-US" altLang="ja-JP" smtClean="0"/>
              <a:t>Hitoshi Morioka (Allied Telesis R&amp;D Center)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pPr eaLnBrk="1" hangingPunct="1"/>
            <a:r>
              <a:rPr lang="en-US" sz="2000" dirty="0" err="1" smtClean="0"/>
              <a:t>TGai</a:t>
            </a:r>
            <a:r>
              <a:rPr lang="en-US" sz="2000" dirty="0" smtClean="0"/>
              <a:t> Spec Framework Updating Process Modification Proposal</a:t>
            </a:r>
            <a:endParaRPr lang="en-US" sz="2000" dirty="0" smtClean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11622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2012-01-</a:t>
            </a:r>
            <a:r>
              <a:rPr lang="en-US" sz="2000" b="0" dirty="0" smtClean="0"/>
              <a:t>19</a:t>
            </a:r>
            <a:endParaRPr lang="en-US" sz="2000" b="0" dirty="0" smtClean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320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85800" y="2819400"/>
          <a:ext cx="7924800" cy="21691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4960"/>
                <a:gridCol w="1463040"/>
                <a:gridCol w="1752600"/>
                <a:gridCol w="13716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Name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Affiliations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Address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Phone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b="1" dirty="0" smtClean="0"/>
                        <a:t>email</a:t>
                      </a:r>
                      <a:endParaRPr kumimoji="1" lang="ja-JP" alt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Hitoshi MORIOKA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Allied Telesis R&amp;D Center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2-14-38</a:t>
                      </a:r>
                      <a:r>
                        <a:rPr kumimoji="1" lang="en-US" altLang="ja-JP" sz="1200" baseline="0" dirty="0" smtClean="0"/>
                        <a:t> </a:t>
                      </a:r>
                      <a:r>
                        <a:rPr kumimoji="1" lang="en-US" altLang="ja-JP" sz="1200" baseline="0" dirty="0" err="1" smtClean="0"/>
                        <a:t>Tenjin</a:t>
                      </a:r>
                      <a:r>
                        <a:rPr kumimoji="1" lang="en-US" altLang="ja-JP" sz="1200" baseline="0" dirty="0" smtClean="0"/>
                        <a:t>, Chuo-</a:t>
                      </a:r>
                      <a:r>
                        <a:rPr kumimoji="1" lang="en-US" altLang="ja-JP" sz="1200" baseline="0" dirty="0" err="1" smtClean="0"/>
                        <a:t>ku</a:t>
                      </a:r>
                      <a:r>
                        <a:rPr kumimoji="1" lang="en-US" altLang="ja-JP" sz="1200" baseline="0" dirty="0" smtClean="0"/>
                        <a:t>, Fukuoka 810-0001 JAPAN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+81-92-771-7630</a:t>
                      </a:r>
                      <a:endParaRPr kumimoji="1" lang="ja-JP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050" dirty="0" err="1" smtClean="0"/>
                        <a:t>hmorioka@root-hq.com</a:t>
                      </a:r>
                      <a:endParaRPr kumimoji="1" lang="ja-JP" altLang="en-US" sz="105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Hiroki Nakano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Trans New Technology, Inc.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Sumitomo </a:t>
                      </a:r>
                      <a:r>
                        <a:rPr kumimoji="1" lang="en-US" altLang="ja-JP" sz="1400" dirty="0" err="1" smtClean="0"/>
                        <a:t>Seimei</a:t>
                      </a:r>
                      <a:r>
                        <a:rPr kumimoji="1" lang="en-US" altLang="ja-JP" sz="1400" baseline="0" dirty="0" smtClean="0"/>
                        <a:t> Kyoto Bldg. 8F,</a:t>
                      </a:r>
                    </a:p>
                    <a:p>
                      <a:r>
                        <a:rPr kumimoji="1" lang="en-US" altLang="ja-JP" sz="1400" baseline="0" dirty="0" smtClean="0"/>
                        <a:t>62 </a:t>
                      </a:r>
                      <a:r>
                        <a:rPr kumimoji="1" lang="en-US" altLang="ja-JP" sz="1400" baseline="0" dirty="0" err="1" smtClean="0"/>
                        <a:t>Tukiboko-cho</a:t>
                      </a:r>
                      <a:r>
                        <a:rPr kumimoji="1" lang="en-US" altLang="ja-JP" sz="1400" baseline="0" dirty="0" smtClean="0"/>
                        <a:t>, Shimogyo, Kyoto 600-8492 JAPAN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+81-75-213-1200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cas@trans-nt.com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January 2012</a:t>
            </a: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Hitoshi Morioka, Allied Telesis R&amp;D Center</a:t>
            </a: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/>
              <a:t>Slide </a:t>
            </a:r>
            <a:fld id="{FFD51ED6-2E65-F848-96D6-987BCE485E79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ja-JP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altLang="ja-JP" dirty="0" smtClean="0"/>
              <a:t>This document describes a</a:t>
            </a:r>
            <a:r>
              <a:rPr lang="en-US" altLang="ja-JP" dirty="0" smtClean="0"/>
              <a:t> proposal for modification of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Spec Framework Updating Process.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7772400" cy="1066800"/>
          </a:xfrm>
        </p:spPr>
        <p:txBody>
          <a:bodyPr/>
          <a:lstStyle/>
          <a:p>
            <a:r>
              <a:rPr lang="en-US" dirty="0" smtClean="0"/>
              <a:t>Proposal for Updated </a:t>
            </a:r>
            <a:r>
              <a:rPr lang="en-US" dirty="0" err="1" smtClean="0"/>
              <a:t>Tgai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878033" y="6477000"/>
            <a:ext cx="431759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33400" y="1371600"/>
            <a:ext cx="1371600" cy="1219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/>
              <a:t>Functional </a:t>
            </a:r>
            <a:br>
              <a:rPr lang="en-US" dirty="0"/>
            </a:br>
            <a:r>
              <a:rPr lang="en-US" dirty="0" smtClean="0"/>
              <a:t>Requirements</a:t>
            </a:r>
          </a:p>
          <a:p>
            <a:pPr algn="ctr"/>
            <a:r>
              <a:rPr lang="en-US" dirty="0" smtClean="0"/>
              <a:t>(Doc 11/745</a:t>
            </a:r>
            <a:r>
              <a:rPr lang="en-US" dirty="0" smtClean="0"/>
              <a:t>)</a:t>
            </a:r>
          </a:p>
          <a:p>
            <a:pPr algn="ctr"/>
            <a:r>
              <a:rPr lang="en-US" dirty="0" smtClean="0"/>
              <a:t>Evaluation</a:t>
            </a:r>
          </a:p>
          <a:p>
            <a:pPr algn="ctr"/>
            <a:r>
              <a:rPr lang="en-US" dirty="0" smtClean="0"/>
              <a:t>Methodology</a:t>
            </a:r>
          </a:p>
          <a:p>
            <a:pPr algn="ctr"/>
            <a:r>
              <a:rPr lang="en-US" dirty="0" smtClean="0"/>
              <a:t>(11/811r7)</a:t>
            </a:r>
          </a:p>
          <a:p>
            <a:pPr algn="ctr"/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79" idx="0"/>
          </p:cNvCxnSpPr>
          <p:nvPr/>
        </p:nvCxnSpPr>
        <p:spPr bwMode="auto">
          <a:xfrm rot="5400000">
            <a:off x="1143000" y="2667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990599" y="5029201"/>
            <a:ext cx="30480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533399" y="35052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457199" y="36576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80999" y="3810001"/>
            <a:ext cx="1371600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19" name="Diamond 18"/>
          <p:cNvSpPr/>
          <p:nvPr/>
        </p:nvSpPr>
        <p:spPr bwMode="auto">
          <a:xfrm>
            <a:off x="2514600" y="4800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0400" y="5105400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4114800"/>
            <a:ext cx="963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Add to </a:t>
            </a:r>
            <a:br>
              <a:rPr lang="en-US" dirty="0" smtClean="0"/>
            </a:br>
            <a:r>
              <a:rPr lang="en-US" dirty="0" smtClean="0"/>
              <a:t>Spec </a:t>
            </a:r>
            <a:br>
              <a:rPr lang="en-US" dirty="0" smtClean="0"/>
            </a:br>
            <a:r>
              <a:rPr lang="en-US" dirty="0" smtClean="0"/>
              <a:t>Framework?</a:t>
            </a:r>
            <a:endParaRPr lang="en-US" dirty="0"/>
          </a:p>
        </p:txBody>
      </p:sp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3733800" y="4572000"/>
            <a:ext cx="1295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Document</a:t>
            </a:r>
            <a:endParaRPr lang="en-US" sz="1800" dirty="0"/>
          </a:p>
        </p:txBody>
      </p:sp>
      <p:sp>
        <p:nvSpPr>
          <p:cNvPr id="26" name="Rectangle 25"/>
          <p:cNvSpPr/>
          <p:nvPr/>
        </p:nvSpPr>
        <p:spPr bwMode="auto">
          <a:xfrm rot="5400000">
            <a:off x="-342901" y="4000501"/>
            <a:ext cx="2895600" cy="1752599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ectangle 6"/>
          <p:cNvSpPr>
            <a:spLocks noChangeArrowheads="1"/>
          </p:cNvSpPr>
          <p:nvPr/>
        </p:nvSpPr>
        <p:spPr bwMode="auto">
          <a:xfrm>
            <a:off x="5334000" y="4572000"/>
            <a:ext cx="1143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Detailed </a:t>
            </a:r>
            <a:br>
              <a:rPr lang="en-US" sz="1800" dirty="0" smtClean="0"/>
            </a:br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Text (Draft)</a:t>
            </a:r>
            <a:endParaRPr lang="en-US" sz="1800" dirty="0"/>
          </a:p>
        </p:txBody>
      </p:sp>
      <p:sp>
        <p:nvSpPr>
          <p:cNvPr id="33" name="Rectangle 6"/>
          <p:cNvSpPr>
            <a:spLocks noChangeArrowheads="1"/>
          </p:cNvSpPr>
          <p:nvPr/>
        </p:nvSpPr>
        <p:spPr bwMode="auto">
          <a:xfrm>
            <a:off x="457199" y="48768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6" name="Rectangle 6"/>
          <p:cNvSpPr>
            <a:spLocks noChangeArrowheads="1"/>
          </p:cNvSpPr>
          <p:nvPr/>
        </p:nvSpPr>
        <p:spPr bwMode="auto">
          <a:xfrm>
            <a:off x="380999" y="50292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Technical</a:t>
            </a:r>
            <a:br>
              <a:rPr lang="en-US" sz="1800" dirty="0" smtClean="0"/>
            </a:br>
            <a:r>
              <a:rPr lang="en-US" sz="1800" dirty="0" smtClean="0"/>
              <a:t>Contribution</a:t>
            </a:r>
            <a:endParaRPr lang="en-US" sz="1800" dirty="0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304799" y="5181601"/>
            <a:ext cx="1371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 dirty="0" smtClean="0"/>
              <a:t>Spec </a:t>
            </a:r>
            <a:br>
              <a:rPr lang="en-US" sz="1800" dirty="0" smtClean="0"/>
            </a:br>
            <a:r>
              <a:rPr lang="en-US" sz="1800" dirty="0" smtClean="0"/>
              <a:t>Framework</a:t>
            </a:r>
            <a:br>
              <a:rPr lang="en-US" sz="1800" dirty="0" smtClean="0"/>
            </a:br>
            <a:r>
              <a:rPr lang="en-US" sz="1800" dirty="0" smtClean="0"/>
              <a:t>Text</a:t>
            </a:r>
            <a:endParaRPr lang="en-US" sz="1800" dirty="0"/>
          </a:p>
        </p:txBody>
      </p:sp>
      <p:cxnSp>
        <p:nvCxnSpPr>
          <p:cNvPr id="20" name="Straight Arrow Connector 19"/>
          <p:cNvCxnSpPr>
            <a:stCxn id="8" idx="2"/>
            <a:endCxn id="37" idx="0"/>
          </p:cNvCxnSpPr>
          <p:nvPr/>
        </p:nvCxnSpPr>
        <p:spPr bwMode="auto">
          <a:xfrm flipH="1">
            <a:off x="990599" y="4724401"/>
            <a:ext cx="76200" cy="4572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 flipH="1">
            <a:off x="1142999" y="4800601"/>
            <a:ext cx="76200" cy="228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1295399" y="4724401"/>
            <a:ext cx="0" cy="152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Straight Arrow Connector 46"/>
          <p:cNvCxnSpPr>
            <a:endCxn id="31" idx="1"/>
          </p:cNvCxnSpPr>
          <p:nvPr/>
        </p:nvCxnSpPr>
        <p:spPr bwMode="auto">
          <a:xfrm>
            <a:off x="3200400" y="5067300"/>
            <a:ext cx="533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Diamond 47"/>
          <p:cNvSpPr/>
          <p:nvPr/>
        </p:nvSpPr>
        <p:spPr bwMode="auto">
          <a:xfrm>
            <a:off x="6705600" y="4837331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460822" y="4078069"/>
            <a:ext cx="13115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 Addresses</a:t>
            </a:r>
            <a:br>
              <a:rPr lang="en-US" dirty="0" smtClean="0"/>
            </a:br>
            <a:r>
              <a:rPr lang="en-US" dirty="0" smtClean="0"/>
              <a:t>Spec Framework</a:t>
            </a:r>
            <a:br>
              <a:rPr lang="en-US" dirty="0" smtClean="0"/>
            </a:br>
            <a:r>
              <a:rPr lang="en-US" dirty="0" smtClean="0"/>
              <a:t>and ready for LB?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65532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7467600" y="5142131"/>
            <a:ext cx="152400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2" name="Rectangle 24"/>
          <p:cNvSpPr>
            <a:spLocks noChangeArrowheads="1"/>
          </p:cNvSpPr>
          <p:nvPr/>
        </p:nvSpPr>
        <p:spPr bwMode="auto">
          <a:xfrm>
            <a:off x="7620000" y="4876800"/>
            <a:ext cx="1219200" cy="381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TG or WG Letter 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/>
              <a:t>Ballot</a:t>
            </a:r>
          </a:p>
        </p:txBody>
      </p:sp>
      <p:sp>
        <p:nvSpPr>
          <p:cNvPr id="53" name="Rectangle 6"/>
          <p:cNvSpPr>
            <a:spLocks noChangeArrowheads="1"/>
          </p:cNvSpPr>
          <p:nvPr/>
        </p:nvSpPr>
        <p:spPr bwMode="auto">
          <a:xfrm>
            <a:off x="5334000" y="2133600"/>
            <a:ext cx="1143000" cy="9906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400" dirty="0" smtClean="0"/>
              <a:t>Spec </a:t>
            </a:r>
            <a:br>
              <a:rPr lang="en-US" sz="1400" dirty="0" smtClean="0"/>
            </a:br>
            <a:r>
              <a:rPr lang="en-US" sz="1400" dirty="0" smtClean="0"/>
              <a:t>Text</a:t>
            </a:r>
            <a:br>
              <a:rPr lang="en-US" sz="1400" dirty="0" smtClean="0"/>
            </a:br>
            <a:r>
              <a:rPr lang="en-US" sz="1400" dirty="0" smtClean="0"/>
              <a:t>Contributions</a:t>
            </a:r>
            <a:endParaRPr lang="en-US" sz="1400" dirty="0"/>
          </a:p>
        </p:txBody>
      </p:sp>
      <p:cxnSp>
        <p:nvCxnSpPr>
          <p:cNvPr id="55" name="Shape 54"/>
          <p:cNvCxnSpPr>
            <a:stCxn id="31" idx="0"/>
            <a:endCxn id="53" idx="1"/>
          </p:cNvCxnSpPr>
          <p:nvPr/>
        </p:nvCxnSpPr>
        <p:spPr bwMode="auto">
          <a:xfrm rot="5400000" flipH="1" flipV="1">
            <a:off x="3886200" y="3124200"/>
            <a:ext cx="1943100" cy="952500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57" name="Straight Arrow Connector 56"/>
          <p:cNvCxnSpPr>
            <a:stCxn id="53" idx="2"/>
            <a:endCxn id="91" idx="0"/>
          </p:cNvCxnSpPr>
          <p:nvPr/>
        </p:nvCxnSpPr>
        <p:spPr bwMode="auto">
          <a:xfrm rot="5400000">
            <a:off x="5638800" y="3390900"/>
            <a:ext cx="533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cxnSp>
        <p:nvCxnSpPr>
          <p:cNvPr id="40" name="Straight Arrow Connector 29"/>
          <p:cNvCxnSpPr>
            <a:endCxn id="19" idx="1"/>
          </p:cNvCxnSpPr>
          <p:nvPr/>
        </p:nvCxnSpPr>
        <p:spPr bwMode="auto">
          <a:xfrm flipV="1">
            <a:off x="1828800" y="5067300"/>
            <a:ext cx="685800" cy="57150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9" name="Rectangle 5"/>
          <p:cNvSpPr>
            <a:spLocks noChangeArrowheads="1"/>
          </p:cNvSpPr>
          <p:nvPr/>
        </p:nvSpPr>
        <p:spPr bwMode="auto">
          <a:xfrm>
            <a:off x="533400" y="2743200"/>
            <a:ext cx="1371600" cy="609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/>
              <a:t>Call for Technical</a:t>
            </a:r>
          </a:p>
          <a:p>
            <a:pPr algn="ctr"/>
            <a:r>
              <a:rPr lang="en-US" dirty="0" smtClean="0"/>
              <a:t>Contribution</a:t>
            </a:r>
          </a:p>
          <a:p>
            <a:pPr algn="ctr"/>
            <a:r>
              <a:rPr lang="en-US" dirty="0" smtClean="0"/>
              <a:t>(CFTC)</a:t>
            </a:r>
            <a:endParaRPr lang="en-US" dirty="0"/>
          </a:p>
        </p:txBody>
      </p:sp>
      <p:cxnSp>
        <p:nvCxnSpPr>
          <p:cNvPr id="82" name="Straight Arrow Connector 23"/>
          <p:cNvCxnSpPr>
            <a:stCxn id="79" idx="2"/>
          </p:cNvCxnSpPr>
          <p:nvPr/>
        </p:nvCxnSpPr>
        <p:spPr bwMode="auto">
          <a:xfrm rot="5400000">
            <a:off x="1143000" y="3429000"/>
            <a:ext cx="152400" cy="15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91" name="Diamond 47"/>
          <p:cNvSpPr/>
          <p:nvPr/>
        </p:nvSpPr>
        <p:spPr bwMode="auto">
          <a:xfrm>
            <a:off x="5562600" y="3657600"/>
            <a:ext cx="685800" cy="533400"/>
          </a:xfrm>
          <a:prstGeom prst="diamond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75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%</a:t>
            </a:r>
          </a:p>
        </p:txBody>
      </p:sp>
      <p:cxnSp>
        <p:nvCxnSpPr>
          <p:cNvPr id="93" name="Straight Arrow Connector 56"/>
          <p:cNvCxnSpPr>
            <a:stCxn id="91" idx="2"/>
            <a:endCxn id="35" idx="0"/>
          </p:cNvCxnSpPr>
          <p:nvPr/>
        </p:nvCxnSpPr>
        <p:spPr bwMode="auto">
          <a:xfrm rot="5400000">
            <a:off x="5715000" y="4381500"/>
            <a:ext cx="3810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 w="med" len="med"/>
          </a:ln>
          <a:effectLst/>
        </p:spPr>
      </p:cxnSp>
      <p:sp>
        <p:nvSpPr>
          <p:cNvPr id="96" name="TextBox 48"/>
          <p:cNvSpPr txBox="1"/>
          <p:nvPr/>
        </p:nvSpPr>
        <p:spPr>
          <a:xfrm>
            <a:off x="5943600" y="3429000"/>
            <a:ext cx="25307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Spec text meets the Spec Framework?</a:t>
            </a:r>
          </a:p>
          <a:p>
            <a:pPr algn="ctr"/>
            <a:r>
              <a:rPr lang="en-US" dirty="0" smtClean="0"/>
              <a:t>Consistency</a:t>
            </a:r>
            <a:r>
              <a:rPr lang="en-US" dirty="0" smtClean="0"/>
              <a:t> </a:t>
            </a:r>
            <a:r>
              <a:rPr lang="en-US" dirty="0" smtClean="0"/>
              <a:t>Check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group agrees to adopt the process as outlined on slide</a:t>
            </a:r>
            <a:r>
              <a:rPr lang="en-US" dirty="0" smtClean="0"/>
              <a:t> </a:t>
            </a:r>
            <a:r>
              <a:rPr lang="en-US" dirty="0" smtClean="0"/>
              <a:t>3</a:t>
            </a:r>
            <a:r>
              <a:rPr lang="en-US" dirty="0" smtClean="0"/>
              <a:t> </a:t>
            </a:r>
            <a:r>
              <a:rPr lang="en-US" dirty="0" smtClean="0"/>
              <a:t>of 11-12/</a:t>
            </a:r>
            <a:r>
              <a:rPr lang="en-US" dirty="0" smtClean="0"/>
              <a:t>0155r0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 smtClean="0"/>
              <a:t>:</a:t>
            </a:r>
          </a:p>
          <a:p>
            <a:r>
              <a:rPr lang="en-US" dirty="0" smtClean="0"/>
              <a:t>Second:</a:t>
            </a:r>
          </a:p>
          <a:p>
            <a:r>
              <a:rPr lang="en-US" dirty="0" smtClean="0"/>
              <a:t>Y/N/A: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Hitoshi Morioka (Allied Telesis R&amp;D Center)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4560</TotalTime>
  <Words>375</Words>
  <Application>Microsoft Macintosh PowerPoint</Application>
  <PresentationFormat>画面に合わせる (4:3)</PresentationFormat>
  <Paragraphs>82</Paragraphs>
  <Slides>4</Slides>
  <Notes>4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802-11-PathProtection</vt:lpstr>
      <vt:lpstr>TGai Spec Framework Updating Process Modification Proposal</vt:lpstr>
      <vt:lpstr>Abstract</vt:lpstr>
      <vt:lpstr>Proposal for Updated Tgai Process</vt:lpstr>
      <vt:lpstr>Motion</vt:lpstr>
    </vt:vector>
  </TitlesOfParts>
  <Manager/>
  <Company>Allied Telesis R&amp;D Center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TGai Spec Framework Updating Modification Proposal</dc:title>
  <dc:subject/>
  <dc:creator>Hitoshi Morioka</dc:creator>
  <cp:keywords/>
  <dc:description/>
  <cp:lastModifiedBy>Morioka Hitoshi</cp:lastModifiedBy>
  <cp:revision>201</cp:revision>
  <cp:lastPrinted>1998-02-10T13:28:06Z</cp:lastPrinted>
  <dcterms:created xsi:type="dcterms:W3CDTF">2012-01-19T13:12:05Z</dcterms:created>
  <dcterms:modified xsi:type="dcterms:W3CDTF">2012-01-19T14:18:56Z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-1585003676</vt:i4>
  </property>
  <property fmtid="{D5CDD505-2E9C-101B-9397-08002B2CF9AE}" pid="3" name="_NewReviewCycle">
    <vt:lpwstr/>
  </property>
  <property fmtid="{D5CDD505-2E9C-101B-9397-08002B2CF9AE}" pid="4" name="_EmailSubject">
    <vt:lpwstr>Conf call with ROOT/Allied Telesis</vt:lpwstr>
  </property>
  <property fmtid="{D5CDD505-2E9C-101B-9397-08002B2CF9AE}" pid="5" name="_AuthorEmail">
    <vt:lpwstr>gcherian@qualcomm.com</vt:lpwstr>
  </property>
  <property fmtid="{D5CDD505-2E9C-101B-9397-08002B2CF9AE}" pid="6" name="_AuthorEmailDisplayName">
    <vt:lpwstr>Cherian, George</vt:lpwstr>
  </property>
</Properties>
</file>