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47149" autoAdjust="0"/>
    <p:restoredTop sz="86336" autoAdjust="0"/>
  </p:normalViewPr>
  <p:slideViewPr>
    <p:cSldViewPr>
      <p:cViewPr>
        <p:scale>
          <a:sx n="60" d="100"/>
          <a:sy n="60" d="100"/>
        </p:scale>
        <p:origin x="-1944" y="-6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588" y="21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34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8558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11-10/0143r0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ARC SC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</a:t>
            </a:r>
            <a:r>
              <a:rPr lang="en-GB" sz="2000" b="0" dirty="0"/>
              <a:t> </a:t>
            </a:r>
            <a:r>
              <a:rPr lang="en-GB" sz="2000" b="0" dirty="0" smtClean="0"/>
              <a:t>2012-01-18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508002"/>
              </p:ext>
            </p:extLst>
          </p:nvPr>
        </p:nvGraphicFramePr>
        <p:xfrm>
          <a:off x="514350" y="2276475"/>
          <a:ext cx="80772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ocument" r:id="rId4" imgW="8257888" imgH="2534496" progId="Word.Document.8">
                  <p:embed/>
                </p:oleObj>
              </mc:Choice>
              <mc:Fallback>
                <p:oleObj name="Document" r:id="rId4" imgW="8257888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contains the closing report for the January 2012 ARC SC</a:t>
            </a:r>
            <a:r>
              <a:rPr lang="en-GB" dirty="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Achievements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Comments received</a:t>
            </a:r>
            <a:r>
              <a:rPr lang="en-GB" baseline="0" dirty="0" smtClean="0"/>
              <a:t> from 802.11 members were posted in document 11-12/0099r0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The comments were reviewed and updated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Document 11-12/0099r1 contains the updated comments (23 in number) ready for submission to 802.1.</a:t>
            </a:r>
          </a:p>
          <a:p>
            <a:pPr>
              <a:buFont typeface="Arial" pitchFamily="34" charset="0"/>
              <a:buChar char="•"/>
            </a:pPr>
            <a:endParaRPr lang="en-GB" baseline="0" dirty="0" smtClean="0"/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Minutes are in 11-12/0142r0.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8502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114</Words>
  <Application>Microsoft Office PowerPoint</Application>
  <PresentationFormat>On-screen Show (4:3)</PresentationFormat>
  <Paragraphs>28</Paragraphs>
  <Slides>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Microsoft Word 97 - 2003 Document</vt:lpstr>
      <vt:lpstr>ARC SC Closing Report</vt:lpstr>
      <vt:lpstr>Abstract</vt:lpstr>
      <vt:lpstr>Achievements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Adrian Stephens, 200</cp:lastModifiedBy>
  <cp:revision>21</cp:revision>
  <cp:lastPrinted>1601-01-01T00:00:00Z</cp:lastPrinted>
  <dcterms:created xsi:type="dcterms:W3CDTF">2010-02-15T12:38:41Z</dcterms:created>
  <dcterms:modified xsi:type="dcterms:W3CDTF">2012-01-18T15:17:05Z</dcterms:modified>
</cp:coreProperties>
</file>