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08" r:id="rId3"/>
    <p:sldId id="257" r:id="rId4"/>
    <p:sldId id="309" r:id="rId5"/>
    <p:sldId id="310" r:id="rId6"/>
    <p:sldId id="314" r:id="rId7"/>
    <p:sldId id="318" r:id="rId8"/>
    <p:sldId id="320" r:id="rId9"/>
    <p:sldId id="322" r:id="rId10"/>
    <p:sldId id="324" r:id="rId11"/>
    <p:sldId id="326" r:id="rId12"/>
    <p:sldId id="329" r:id="rId13"/>
    <p:sldId id="330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00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802.11-12/0113r0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Porat, Broadcom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32FFT </a:t>
            </a:r>
            <a:r>
              <a:rPr lang="en-US" dirty="0" err="1" smtClean="0"/>
              <a:t>Interleaver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2012-01-16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063625" y="2519363"/>
          <a:ext cx="7251700" cy="4051300"/>
        </p:xfrm>
        <a:graphic>
          <a:graphicData uri="http://schemas.openxmlformats.org/presentationml/2006/ole">
            <p:oleObj spid="_x0000_s1026" name="Document" r:id="rId4" imgW="9112628" imgH="5085913" progId="Word.Document.8">
              <p:embed/>
            </p:oleObj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609600"/>
          </a:xfrm>
          <a:noFill/>
        </p:spPr>
        <p:txBody>
          <a:bodyPr/>
          <a:lstStyle/>
          <a:p>
            <a:r>
              <a:rPr lang="en-US" dirty="0" smtClean="0"/>
              <a:t>MCS6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648200"/>
          </a:xfrm>
        </p:spPr>
        <p:txBody>
          <a:bodyPr/>
          <a:lstStyle/>
          <a:p>
            <a:r>
              <a:rPr lang="en-US" sz="1400" dirty="0" err="1" smtClean="0"/>
              <a:t>Ncol</a:t>
            </a:r>
            <a:r>
              <a:rPr lang="en-US" sz="1400" dirty="0" smtClean="0"/>
              <a:t>=6 or 8 provide the best performance</a:t>
            </a:r>
          </a:p>
        </p:txBody>
      </p:sp>
      <p:pic>
        <p:nvPicPr>
          <p:cNvPr id="10" name="Pictur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2406770"/>
            <a:ext cx="5337476" cy="399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417112"/>
            <a:ext cx="5334000" cy="398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04075" y="6475413"/>
            <a:ext cx="1339850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Ron Porat, Broadcom</a:t>
            </a:r>
          </a:p>
        </p:txBody>
      </p:sp>
      <p:sp>
        <p:nvSpPr>
          <p:cNvPr id="12" name="Footer Placeholder 4"/>
          <p:cNvSpPr txBox="1">
            <a:spLocks/>
          </p:cNvSpPr>
          <p:nvPr/>
        </p:nvSpPr>
        <p:spPr bwMode="auto">
          <a:xfrm>
            <a:off x="4214645" y="6477000"/>
            <a:ext cx="5097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10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609600"/>
          </a:xfrm>
          <a:noFill/>
        </p:spPr>
        <p:txBody>
          <a:bodyPr/>
          <a:lstStyle/>
          <a:p>
            <a:r>
              <a:rPr lang="en-US" dirty="0" smtClean="0"/>
              <a:t>MCS7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648200"/>
          </a:xfrm>
        </p:spPr>
        <p:txBody>
          <a:bodyPr/>
          <a:lstStyle/>
          <a:p>
            <a:r>
              <a:rPr lang="en-US" sz="1400" dirty="0" smtClean="0"/>
              <a:t>Advantage to </a:t>
            </a:r>
            <a:r>
              <a:rPr lang="en-US" sz="1400" dirty="0" err="1" smtClean="0"/>
              <a:t>Ncol</a:t>
            </a:r>
            <a:r>
              <a:rPr lang="en-US" sz="1400" dirty="0" smtClean="0"/>
              <a:t>=12 with </a:t>
            </a:r>
            <a:r>
              <a:rPr lang="en-US" sz="1400" dirty="0" err="1" smtClean="0"/>
              <a:t>Ncol</a:t>
            </a:r>
            <a:r>
              <a:rPr lang="en-US" sz="1400" dirty="0" smtClean="0"/>
              <a:t>=8 following </a:t>
            </a:r>
          </a:p>
          <a:p>
            <a:endParaRPr lang="en-US" sz="1400" dirty="0" smtClean="0"/>
          </a:p>
        </p:txBody>
      </p:sp>
      <p:pic>
        <p:nvPicPr>
          <p:cNvPr id="9" name="Picture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2322195"/>
            <a:ext cx="5330825" cy="4002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335186"/>
            <a:ext cx="5334001" cy="398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04075" y="6475413"/>
            <a:ext cx="1339850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Ron Porat, Broadcom</a:t>
            </a:r>
          </a:p>
        </p:txBody>
      </p:sp>
      <p:sp>
        <p:nvSpPr>
          <p:cNvPr id="12" name="Footer Placeholder 4"/>
          <p:cNvSpPr txBox="1">
            <a:spLocks/>
          </p:cNvSpPr>
          <p:nvPr/>
        </p:nvSpPr>
        <p:spPr bwMode="auto">
          <a:xfrm>
            <a:off x="4220351" y="6477000"/>
            <a:ext cx="5040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11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sz="1600" dirty="0" err="1" smtClean="0"/>
              <a:t>Ncol</a:t>
            </a:r>
            <a:r>
              <a:rPr lang="en-US" sz="1600" dirty="0" smtClean="0"/>
              <a:t>=8 provides the best overall performance from the lowest (and critical for range) MCS0 rep2 up to MCS7 </a:t>
            </a:r>
          </a:p>
          <a:p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04075" y="6475413"/>
            <a:ext cx="1339850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Ron Porat, Broadcom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14645" y="6477000"/>
            <a:ext cx="5097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12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Straw Poll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sz="1600" dirty="0" smtClean="0"/>
              <a:t>Do you support </a:t>
            </a:r>
            <a:r>
              <a:rPr lang="en-US" sz="1600" dirty="0" err="1" smtClean="0"/>
              <a:t>Ncol</a:t>
            </a:r>
            <a:r>
              <a:rPr lang="en-US" sz="1600" dirty="0" smtClean="0"/>
              <a:t>=8 as the 32FFT </a:t>
            </a:r>
            <a:r>
              <a:rPr lang="en-US" sz="1600" dirty="0" err="1" smtClean="0"/>
              <a:t>interleaver</a:t>
            </a:r>
            <a:r>
              <a:rPr lang="en-US" sz="1600" dirty="0" smtClean="0"/>
              <a:t> choice? </a:t>
            </a:r>
          </a:p>
          <a:p>
            <a:pPr lvl="1">
              <a:buNone/>
            </a:pPr>
            <a:endParaRPr lang="en-US" sz="14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Yes</a:t>
            </a:r>
          </a:p>
          <a:p>
            <a:r>
              <a:rPr lang="en-US" sz="1600" dirty="0" smtClean="0"/>
              <a:t>No</a:t>
            </a:r>
          </a:p>
          <a:p>
            <a:r>
              <a:rPr lang="en-US" sz="1600" dirty="0" smtClean="0"/>
              <a:t>ABS</a:t>
            </a:r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04075" y="6475413"/>
            <a:ext cx="1339850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Ron Porat, Broadcom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14645" y="6477000"/>
            <a:ext cx="5097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13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Porat, Broadcom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8382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966788" y="1371600"/>
          <a:ext cx="7210425" cy="5210175"/>
        </p:xfrm>
        <a:graphic>
          <a:graphicData uri="http://schemas.openxmlformats.org/presentationml/2006/ole">
            <p:oleObj spid="_x0000_s20482" name="Document" r:id="rId4" imgW="9199155" imgH="6640003" progId="Word.Document.8">
              <p:embed/>
            </p:oleObj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dirty="0" smtClean="0"/>
              <a:t>32FFT OFDM was accepted in contribution 1311 as the PHY used for 1MHz waveform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In this contribution we provide simulation results for determining the value of </a:t>
            </a:r>
            <a:r>
              <a:rPr lang="en-US" sz="1800" b="0" dirty="0" err="1" smtClean="0"/>
              <a:t>Ncol</a:t>
            </a:r>
            <a:r>
              <a:rPr lang="en-US" sz="1800" b="0" dirty="0" smtClean="0"/>
              <a:t> used for one spatial stream </a:t>
            </a:r>
            <a:r>
              <a:rPr lang="en-US" sz="1800" b="0" dirty="0" err="1" smtClean="0"/>
              <a:t>interleaver</a:t>
            </a:r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Recall </a:t>
            </a:r>
            <a:r>
              <a:rPr lang="en-US" sz="1800" b="0" dirty="0" err="1" smtClean="0"/>
              <a:t>Ncol</a:t>
            </a:r>
            <a:r>
              <a:rPr lang="en-US" sz="1800" b="0" dirty="0" smtClean="0"/>
              <a:t> determines the </a:t>
            </a:r>
            <a:r>
              <a:rPr lang="en-US" sz="1800" b="0" dirty="0" err="1" smtClean="0"/>
              <a:t>interleaver</a:t>
            </a:r>
            <a:r>
              <a:rPr lang="en-US" sz="1800" b="0" dirty="0" smtClean="0"/>
              <a:t> depth and is a divisor of the number of DATA tones (24 for 32FFT).</a:t>
            </a:r>
          </a:p>
          <a:p>
            <a:pPr lvl="1"/>
            <a:endParaRPr lang="en-US" sz="1400" b="0" dirty="0" smtClean="0"/>
          </a:p>
          <a:p>
            <a:endParaRPr lang="en-US" sz="1800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3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Simulations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r>
              <a:rPr lang="en-US" sz="1600" dirty="0" smtClean="0"/>
              <a:t>5000 channel realizations</a:t>
            </a:r>
          </a:p>
          <a:p>
            <a:endParaRPr lang="en-US" sz="1600" dirty="0" smtClean="0"/>
          </a:p>
          <a:p>
            <a:r>
              <a:rPr lang="en-US" sz="1600" dirty="0" smtClean="0"/>
              <a:t>256byte per packet, ideal receiver</a:t>
            </a:r>
          </a:p>
          <a:p>
            <a:endParaRPr lang="en-US" sz="1600" dirty="0" smtClean="0"/>
          </a:p>
          <a:p>
            <a:r>
              <a:rPr lang="en-US" sz="1600" dirty="0" smtClean="0"/>
              <a:t>7 different </a:t>
            </a:r>
            <a:r>
              <a:rPr lang="en-US" sz="1600" dirty="0" err="1" smtClean="0"/>
              <a:t>interleaver</a:t>
            </a:r>
            <a:r>
              <a:rPr lang="en-US" sz="1600" dirty="0" smtClean="0"/>
              <a:t> sizes </a:t>
            </a:r>
            <a:r>
              <a:rPr lang="en-US" sz="1600" dirty="0" err="1" smtClean="0"/>
              <a:t>Ncol</a:t>
            </a:r>
            <a:r>
              <a:rPr lang="en-US" sz="1600" dirty="0" smtClean="0"/>
              <a:t>=[1 2 3 4 6 8 12].  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sz="1600" dirty="0" smtClean="0"/>
              <a:t>2 channel models</a:t>
            </a:r>
          </a:p>
          <a:p>
            <a:pPr lvl="1"/>
            <a:r>
              <a:rPr lang="en-US" sz="1400" dirty="0" smtClean="0"/>
              <a:t>SCM Urban Micro  - used to represent a typical outdoor channel.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SCM Urban Macro – used to represent a high delay spread channel. Simulations in this case used  per-packet average power normalization to better isolate the impact of the </a:t>
            </a:r>
            <a:r>
              <a:rPr lang="en-US" sz="1400" dirty="0" err="1" smtClean="0"/>
              <a:t>interleaver</a:t>
            </a:r>
            <a:r>
              <a:rPr lang="en-US" sz="1400" dirty="0" smtClean="0"/>
              <a:t> on performance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endParaRPr lang="en-US" sz="200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04075" y="6475413"/>
            <a:ext cx="1339850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Ron Porat, Broadcom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 bwMode="auto">
          <a:xfrm>
            <a:off x="4343400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4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609600"/>
          </a:xfrm>
          <a:noFill/>
        </p:spPr>
        <p:txBody>
          <a:bodyPr/>
          <a:lstStyle/>
          <a:p>
            <a:r>
              <a:rPr lang="en-US" dirty="0" smtClean="0"/>
              <a:t>MCS0 Rep2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648200"/>
          </a:xfrm>
        </p:spPr>
        <p:txBody>
          <a:bodyPr/>
          <a:lstStyle/>
          <a:p>
            <a:r>
              <a:rPr lang="en-US" sz="1400" dirty="0" smtClean="0"/>
              <a:t>Advantage for </a:t>
            </a:r>
            <a:r>
              <a:rPr lang="en-US" sz="1400" dirty="0" err="1" smtClean="0"/>
              <a:t>Ncol</a:t>
            </a:r>
            <a:r>
              <a:rPr lang="en-US" sz="1400" dirty="0" smtClean="0"/>
              <a:t>=8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2399665"/>
            <a:ext cx="5332730" cy="400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438399"/>
            <a:ext cx="5297884" cy="396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04075" y="6475413"/>
            <a:ext cx="1339850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Ron Porat, Broadcom</a:t>
            </a:r>
          </a:p>
        </p:txBody>
      </p:sp>
      <p:sp>
        <p:nvSpPr>
          <p:cNvPr id="12" name="Footer Placeholder 4"/>
          <p:cNvSpPr txBox="1">
            <a:spLocks/>
          </p:cNvSpPr>
          <p:nvPr/>
        </p:nvSpPr>
        <p:spPr bwMode="auto">
          <a:xfrm>
            <a:off x="43677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5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609600"/>
          </a:xfrm>
          <a:noFill/>
        </p:spPr>
        <p:txBody>
          <a:bodyPr/>
          <a:lstStyle/>
          <a:p>
            <a:r>
              <a:rPr lang="en-US" dirty="0" smtClean="0"/>
              <a:t>MCS0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648200"/>
          </a:xfrm>
        </p:spPr>
        <p:txBody>
          <a:bodyPr/>
          <a:lstStyle/>
          <a:p>
            <a:r>
              <a:rPr lang="en-US" sz="1400" dirty="0" smtClean="0"/>
              <a:t>All options are close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2812" y="2439838"/>
            <a:ext cx="5401388" cy="403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04075" y="6475413"/>
            <a:ext cx="1339850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Ron Porat, Broadcom</a:t>
            </a:r>
          </a:p>
        </p:txBody>
      </p:sp>
      <p:sp>
        <p:nvSpPr>
          <p:cNvPr id="11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6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609600"/>
          </a:xfrm>
          <a:noFill/>
        </p:spPr>
        <p:txBody>
          <a:bodyPr/>
          <a:lstStyle/>
          <a:p>
            <a:r>
              <a:rPr lang="en-US" dirty="0" smtClean="0"/>
              <a:t>MCS3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648200"/>
          </a:xfrm>
        </p:spPr>
        <p:txBody>
          <a:bodyPr/>
          <a:lstStyle/>
          <a:p>
            <a:r>
              <a:rPr lang="en-US" sz="1400" dirty="0" smtClean="0"/>
              <a:t>Aside from </a:t>
            </a:r>
            <a:r>
              <a:rPr lang="en-US" sz="1400" dirty="0" err="1" smtClean="0"/>
              <a:t>Ncol</a:t>
            </a:r>
            <a:r>
              <a:rPr lang="en-US" sz="1400" dirty="0" smtClean="0"/>
              <a:t>=1 all options are close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7001" y="2362200"/>
            <a:ext cx="5320599" cy="3976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04075" y="6475413"/>
            <a:ext cx="1339850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Ron Porat, Broadcom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 bwMode="auto">
          <a:xfrm>
            <a:off x="43677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7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609600"/>
          </a:xfrm>
          <a:noFill/>
        </p:spPr>
        <p:txBody>
          <a:bodyPr/>
          <a:lstStyle/>
          <a:p>
            <a:r>
              <a:rPr lang="en-US" dirty="0" smtClean="0"/>
              <a:t>MCS4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648200"/>
          </a:xfrm>
        </p:spPr>
        <p:txBody>
          <a:bodyPr/>
          <a:lstStyle/>
          <a:p>
            <a:r>
              <a:rPr lang="en-US" sz="1400" dirty="0" err="1" smtClean="0"/>
              <a:t>Ncol</a:t>
            </a:r>
            <a:r>
              <a:rPr lang="en-US" sz="1400" dirty="0" smtClean="0"/>
              <a:t>=6 or 8 provide the best performance</a:t>
            </a:r>
          </a:p>
        </p:txBody>
      </p:sp>
      <p:pic>
        <p:nvPicPr>
          <p:cNvPr id="10" name="Pictur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1000" y="2438400"/>
            <a:ext cx="5309058" cy="39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2466975"/>
            <a:ext cx="5335876" cy="3990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04075" y="6475413"/>
            <a:ext cx="1339850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Ron Porat, Broadcom</a:t>
            </a:r>
          </a:p>
        </p:txBody>
      </p:sp>
      <p:sp>
        <p:nvSpPr>
          <p:cNvPr id="12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8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609600"/>
          </a:xfrm>
          <a:noFill/>
        </p:spPr>
        <p:txBody>
          <a:bodyPr/>
          <a:lstStyle/>
          <a:p>
            <a:r>
              <a:rPr lang="en-US" dirty="0" smtClean="0"/>
              <a:t>MCS5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648200"/>
          </a:xfrm>
        </p:spPr>
        <p:txBody>
          <a:bodyPr/>
          <a:lstStyle/>
          <a:p>
            <a:r>
              <a:rPr lang="en-US" sz="1400" dirty="0" err="1" smtClean="0"/>
              <a:t>Ncol</a:t>
            </a:r>
            <a:r>
              <a:rPr lang="en-US" sz="1400" dirty="0" smtClean="0"/>
              <a:t>=8 provides the best performance</a:t>
            </a:r>
          </a:p>
          <a:p>
            <a:endParaRPr lang="en-US" sz="1400" dirty="0" smtClean="0"/>
          </a:p>
        </p:txBody>
      </p:sp>
      <p:pic>
        <p:nvPicPr>
          <p:cNvPr id="9" name="Picture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2322195"/>
            <a:ext cx="5330825" cy="4002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8137" y="2286000"/>
            <a:ext cx="5376863" cy="4021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04075" y="6475413"/>
            <a:ext cx="1339850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Ron Porat, Broadcom</a:t>
            </a:r>
          </a:p>
        </p:txBody>
      </p:sp>
      <p:sp>
        <p:nvSpPr>
          <p:cNvPr id="12" name="Footer Placeholder 4"/>
          <p:cNvSpPr txBox="1">
            <a:spLocks/>
          </p:cNvSpPr>
          <p:nvPr/>
        </p:nvSpPr>
        <p:spPr bwMode="auto">
          <a:xfrm>
            <a:off x="43677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9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29036</TotalTime>
  <Words>492</Words>
  <Application>Microsoft Office PowerPoint</Application>
  <PresentationFormat>On-screen Show (4:3)</PresentationFormat>
  <Paragraphs>147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32FFT Interleaver</vt:lpstr>
      <vt:lpstr>Slide 2</vt:lpstr>
      <vt:lpstr>Outline</vt:lpstr>
      <vt:lpstr>Simulations</vt:lpstr>
      <vt:lpstr>MCS0 Rep2</vt:lpstr>
      <vt:lpstr>MCS0</vt:lpstr>
      <vt:lpstr>MCS3</vt:lpstr>
      <vt:lpstr>MCS4</vt:lpstr>
      <vt:lpstr>MCS5</vt:lpstr>
      <vt:lpstr>MCS6</vt:lpstr>
      <vt:lpstr>MCS7</vt:lpstr>
      <vt:lpstr>Conclusions</vt:lpstr>
      <vt:lpstr>Straw Poll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Ron Porat</cp:lastModifiedBy>
  <cp:revision>659</cp:revision>
  <cp:lastPrinted>1998-02-10T13:28:06Z</cp:lastPrinted>
  <dcterms:created xsi:type="dcterms:W3CDTF">2007-05-21T21:00:37Z</dcterms:created>
  <dcterms:modified xsi:type="dcterms:W3CDTF">2012-01-16T16:12:36Z</dcterms:modified>
</cp:coreProperties>
</file>