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5" r:id="rId3"/>
    <p:sldId id="295" r:id="rId4"/>
    <p:sldId id="299" r:id="rId5"/>
    <p:sldId id="296" r:id="rId6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2" autoAdjust="0"/>
    <p:restoredTop sz="94673" autoAdjust="0"/>
  </p:normalViewPr>
  <p:slideViewPr>
    <p:cSldViewPr>
      <p:cViewPr>
        <p:scale>
          <a:sx n="90" d="100"/>
          <a:sy n="90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4963"/>
            <a:ext cx="181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11-12/0090r0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Timo Koskela, 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802.11ah PHY Characteristics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30308"/>
              </p:ext>
            </p:extLst>
          </p:nvPr>
        </p:nvGraphicFramePr>
        <p:xfrm>
          <a:off x="550863" y="2449513"/>
          <a:ext cx="753745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449513"/>
                        <a:ext cx="7537450" cy="223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sz="2000" dirty="0" smtClean="0"/>
              <a:t>In our earlier contribution 1515r1 we presented offloading simulation results for the 11ah use Case 3, Wi-Fi offloading on 16Mhz channel width </a:t>
            </a:r>
          </a:p>
          <a:p>
            <a:pPr lvl="1"/>
            <a:r>
              <a:rPr lang="en-US" sz="1600" dirty="0" smtClean="0"/>
              <a:t>10x downclocking from 160MHz</a:t>
            </a:r>
          </a:p>
          <a:p>
            <a:pPr lvl="1"/>
            <a:r>
              <a:rPr lang="en-US" sz="1600" dirty="0" smtClean="0"/>
              <a:t>Downclocking increases the PHY overhead (Slot Time/SIFS&amp;DIFS) 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We further investigated the effect of PHY overhead due to the downclocking and reproduced the earlier simulations with new set of values</a:t>
            </a:r>
          </a:p>
          <a:p>
            <a:endParaRPr lang="en-US" sz="2000" dirty="0" smtClean="0"/>
          </a:p>
          <a:p>
            <a:r>
              <a:rPr lang="en-US" sz="2000" dirty="0" smtClean="0"/>
              <a:t>Initial values for </a:t>
            </a:r>
            <a:r>
              <a:rPr lang="en-US" sz="2000" dirty="0"/>
              <a:t>s</a:t>
            </a:r>
            <a:r>
              <a:rPr lang="en-US" sz="2000" dirty="0" smtClean="0"/>
              <a:t>lot </a:t>
            </a:r>
            <a:r>
              <a:rPr lang="en-US" sz="2000" dirty="0"/>
              <a:t>t</a:t>
            </a:r>
            <a:r>
              <a:rPr lang="en-US" sz="2000" dirty="0" smtClean="0"/>
              <a:t>ime / SIFS are proposed</a:t>
            </a:r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343400" cy="4114800"/>
          </a:xfrm>
        </p:spPr>
        <p:txBody>
          <a:bodyPr/>
          <a:lstStyle/>
          <a:p>
            <a:r>
              <a:rPr lang="en-US" sz="2000" dirty="0"/>
              <a:t>10x downclocked PHY Characteristics in 1515r1</a:t>
            </a:r>
          </a:p>
          <a:p>
            <a:pPr lvl="1"/>
            <a:r>
              <a:rPr lang="en-US" sz="1600" dirty="0"/>
              <a:t>SIFS 160 us</a:t>
            </a:r>
          </a:p>
          <a:p>
            <a:pPr lvl="1"/>
            <a:r>
              <a:rPr lang="en-US" sz="1600" dirty="0"/>
              <a:t>DIFS </a:t>
            </a:r>
            <a:r>
              <a:rPr lang="en-US" sz="1600" dirty="0" smtClean="0"/>
              <a:t>250 </a:t>
            </a:r>
            <a:r>
              <a:rPr lang="en-US" sz="1600" dirty="0"/>
              <a:t>us</a:t>
            </a:r>
          </a:p>
          <a:p>
            <a:pPr lvl="1"/>
            <a:r>
              <a:rPr lang="en-US" sz="1600" dirty="0"/>
              <a:t>Slot Time 45 </a:t>
            </a:r>
            <a:r>
              <a:rPr lang="en-US" sz="1600" dirty="0" smtClean="0"/>
              <a:t>us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1515r1 simulations were reproduced with scaling of PHY characteristics from </a:t>
            </a:r>
            <a:r>
              <a:rPr lang="en-US" sz="2000" dirty="0"/>
              <a:t>(</a:t>
            </a:r>
            <a:r>
              <a:rPr lang="en-US" sz="2000" dirty="0" smtClean="0"/>
              <a:t>1544r0 – 11af PHY contribution) </a:t>
            </a:r>
          </a:p>
          <a:p>
            <a:pPr lvl="1"/>
            <a:r>
              <a:rPr lang="en-US" sz="1600" dirty="0" smtClean="0"/>
              <a:t>SIFS 80 us</a:t>
            </a:r>
          </a:p>
          <a:p>
            <a:pPr lvl="1"/>
            <a:r>
              <a:rPr lang="en-US" sz="1600" dirty="0" smtClean="0"/>
              <a:t>DIFS 170 us</a:t>
            </a:r>
          </a:p>
          <a:p>
            <a:pPr lvl="1"/>
            <a:r>
              <a:rPr lang="en-US" sz="1600" dirty="0"/>
              <a:t>Slot time </a:t>
            </a:r>
            <a:r>
              <a:rPr lang="en-US" sz="1600" dirty="0" smtClean="0"/>
              <a:t>45 us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3164"/>
              </p:ext>
            </p:extLst>
          </p:nvPr>
        </p:nvGraphicFramePr>
        <p:xfrm>
          <a:off x="5867400" y="1600200"/>
          <a:ext cx="2209800" cy="231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7449"/>
                <a:gridCol w="1082351"/>
              </a:tblGrid>
              <a:tr h="12125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Parameter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Value</a:t>
                      </a:r>
                      <a:endParaRPr lang="en-US" sz="900" dirty="0"/>
                    </a:p>
                  </a:txBody>
                  <a:tcPr/>
                </a:tc>
              </a:tr>
              <a:tr h="15627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Symbol</a:t>
                      </a:r>
                      <a:r>
                        <a:rPr lang="en-US" sz="700" baseline="0" dirty="0" smtClean="0"/>
                        <a:t> Time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40 us (32us + 8 us GI)</a:t>
                      </a:r>
                      <a:endParaRPr lang="en-US" sz="900" dirty="0"/>
                    </a:p>
                  </a:txBody>
                  <a:tcPr/>
                </a:tc>
              </a:tr>
              <a:tr h="1212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SIFS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 us</a:t>
                      </a:r>
                      <a:endParaRPr lang="en-US" sz="900" dirty="0"/>
                    </a:p>
                  </a:txBody>
                  <a:tcPr/>
                </a:tc>
              </a:tr>
              <a:tr h="14550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Slot time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45 us</a:t>
                      </a:r>
                      <a:endParaRPr lang="en-US" sz="900" dirty="0"/>
                    </a:p>
                  </a:txBody>
                  <a:tcPr/>
                </a:tc>
              </a:tr>
              <a:tr h="20676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MCS 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0-7</a:t>
                      </a:r>
                      <a:r>
                        <a:rPr lang="en-US" sz="900" baseline="0" dirty="0" smtClean="0"/>
                        <a:t> (1/2 BPSK – 5/6 64 QAM)</a:t>
                      </a:r>
                      <a:endParaRPr lang="en-US" sz="900" dirty="0"/>
                    </a:p>
                  </a:txBody>
                  <a:tcPr/>
                </a:tc>
              </a:tr>
              <a:tr h="20676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Bandwidth</a:t>
                      </a:r>
                      <a:r>
                        <a:rPr lang="en-US" sz="700" baseline="0" dirty="0" smtClean="0"/>
                        <a:t> and Frequency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16 MHz at 900 MHz</a:t>
                      </a:r>
                      <a:endParaRPr lang="en-US" sz="900" dirty="0"/>
                    </a:p>
                  </a:txBody>
                  <a:tcPr/>
                </a:tc>
              </a:tr>
              <a:tr h="20676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Number of subcarriers TOT/PILOT/DATA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484/16/468</a:t>
                      </a:r>
                      <a:endParaRPr lang="en-US" sz="900" dirty="0"/>
                    </a:p>
                  </a:txBody>
                  <a:tcPr/>
                </a:tc>
              </a:tr>
              <a:tr h="130840"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Tx</a:t>
                      </a:r>
                      <a:r>
                        <a:rPr lang="en-US" sz="700" dirty="0" smtClean="0"/>
                        <a:t> Power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30 </a:t>
                      </a:r>
                      <a:r>
                        <a:rPr lang="en-US" sz="900" dirty="0" err="1" smtClean="0"/>
                        <a:t>dBm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780" y="4191000"/>
            <a:ext cx="1724196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Performance metrics measured on top </a:t>
            </a:r>
            <a:r>
              <a:rPr lang="en-US" smtClean="0"/>
              <a:t>of </a:t>
            </a:r>
            <a:r>
              <a:rPr lang="en-US" smtClean="0"/>
              <a:t>TCP/IP </a:t>
            </a:r>
            <a:r>
              <a:rPr lang="en-US" dirty="0" smtClean="0"/>
              <a:t>layer</a:t>
            </a:r>
          </a:p>
          <a:p>
            <a:r>
              <a:rPr lang="en-US" dirty="0" smtClean="0"/>
              <a:t>With scaled </a:t>
            </a:r>
            <a:r>
              <a:rPr lang="en-US" dirty="0"/>
              <a:t>values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Average fairness (Jain’s index)</a:t>
            </a:r>
            <a:r>
              <a:rPr lang="en-US" dirty="0" smtClean="0"/>
              <a:t> 	=   	~0.4</a:t>
            </a:r>
          </a:p>
          <a:p>
            <a:pPr lvl="1"/>
            <a:r>
              <a:rPr lang="en-US" dirty="0"/>
              <a:t>Average aggregated throughput</a:t>
            </a:r>
            <a:r>
              <a:rPr lang="en-US" dirty="0" smtClean="0"/>
              <a:t> 	=   	3182 </a:t>
            </a:r>
            <a:r>
              <a:rPr lang="en-US" dirty="0" err="1" smtClean="0"/>
              <a:t>kbit</a:t>
            </a:r>
            <a:r>
              <a:rPr lang="en-US" dirty="0" smtClean="0"/>
              <a:t>/s</a:t>
            </a:r>
          </a:p>
          <a:p>
            <a:pPr lvl="1"/>
            <a:r>
              <a:rPr lang="en-US" dirty="0" smtClean="0"/>
              <a:t>Highest STA rate </a:t>
            </a:r>
            <a:r>
              <a:rPr lang="en-US" dirty="0"/>
              <a:t>s</a:t>
            </a:r>
            <a:r>
              <a:rPr lang="en-US" dirty="0" smtClean="0"/>
              <a:t>een			= 2100kbit/s	</a:t>
            </a:r>
          </a:p>
          <a:p>
            <a:r>
              <a:rPr lang="en-US" dirty="0" smtClean="0"/>
              <a:t>With downclocked values (from 1515r1)</a:t>
            </a:r>
          </a:p>
          <a:p>
            <a:pPr lvl="1"/>
            <a:r>
              <a:rPr lang="en-US" dirty="0"/>
              <a:t>Average fairness (Jain’s index) </a:t>
            </a:r>
            <a:r>
              <a:rPr lang="en-US" dirty="0" smtClean="0"/>
              <a:t>	= 	~0.4</a:t>
            </a:r>
            <a:endParaRPr lang="en-US" dirty="0"/>
          </a:p>
          <a:p>
            <a:pPr lvl="1"/>
            <a:r>
              <a:rPr lang="en-US" dirty="0"/>
              <a:t>Average aggregated throughput </a:t>
            </a:r>
            <a:r>
              <a:rPr lang="en-US" dirty="0" smtClean="0"/>
              <a:t>	=	2669 </a:t>
            </a:r>
            <a:r>
              <a:rPr lang="en-US" dirty="0" err="1" smtClean="0"/>
              <a:t>kbit</a:t>
            </a:r>
            <a:r>
              <a:rPr lang="en-US" dirty="0" smtClean="0"/>
              <a:t>/s</a:t>
            </a:r>
          </a:p>
          <a:p>
            <a:pPr lvl="1"/>
            <a:r>
              <a:rPr lang="en-US" dirty="0" smtClean="0"/>
              <a:t>Highest STA rate </a:t>
            </a:r>
            <a:r>
              <a:rPr lang="en-US" dirty="0"/>
              <a:t>s</a:t>
            </a:r>
            <a:r>
              <a:rPr lang="en-US" dirty="0" smtClean="0"/>
              <a:t>een		= 	1700kbit/s </a:t>
            </a:r>
          </a:p>
          <a:p>
            <a:r>
              <a:rPr lang="en-US" dirty="0" smtClean="0"/>
              <a:t>~20% improvement by just decreasing the SIFS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5849423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Fairness: Jain’s Fairness Index is used</a:t>
            </a:r>
          </a:p>
          <a:p>
            <a:pPr lvl="1"/>
            <a:r>
              <a:rPr lang="en-US" dirty="0"/>
              <a:t>Measures fairness between the users and the index has maximum value when all STAs have the equal share of the </a:t>
            </a:r>
            <a:r>
              <a:rPr lang="en-US" dirty="0" smtClean="0"/>
              <a:t>resources (</a:t>
            </a:r>
            <a:r>
              <a:rPr lang="en-US" dirty="0"/>
              <a:t> The result ranges from  </a:t>
            </a:r>
            <a:r>
              <a:rPr lang="en-US" dirty="0" smtClean="0"/>
              <a:t>1/10 </a:t>
            </a:r>
            <a:r>
              <a:rPr lang="en-US" dirty="0"/>
              <a:t>(worst case)</a:t>
            </a:r>
            <a:r>
              <a:rPr lang="en-US" dirty="0" smtClean="0"/>
              <a:t> </a:t>
            </a:r>
            <a:r>
              <a:rPr lang="en-US" dirty="0"/>
              <a:t>to 1 (best case</a:t>
            </a:r>
            <a:r>
              <a:rPr lang="en-US" dirty="0" smtClean="0"/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shorter SIFS/DIFS the throughput is increased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fairness is not </a:t>
            </a:r>
            <a:r>
              <a:rPr lang="en-US" dirty="0" smtClean="0"/>
              <a:t>improved</a:t>
            </a:r>
          </a:p>
          <a:p>
            <a:endParaRPr lang="en-US" dirty="0" smtClean="0"/>
          </a:p>
          <a:p>
            <a:r>
              <a:rPr lang="en-US" dirty="0" smtClean="0"/>
              <a:t>We propose initial values for the slot time and SIFS for the </a:t>
            </a:r>
            <a:r>
              <a:rPr lang="en-US" dirty="0"/>
              <a:t>performance </a:t>
            </a:r>
            <a:r>
              <a:rPr lang="en-US" dirty="0" smtClean="0"/>
              <a:t>evaluation of 11ah</a:t>
            </a:r>
            <a:endParaRPr lang="en-US" dirty="0"/>
          </a:p>
          <a:p>
            <a:pPr lvl="2"/>
            <a:r>
              <a:rPr lang="en-US" dirty="0" smtClean="0"/>
              <a:t>Slot </a:t>
            </a:r>
            <a:r>
              <a:rPr lang="en-US" dirty="0"/>
              <a:t>time = </a:t>
            </a:r>
            <a:r>
              <a:rPr lang="en-US" dirty="0" smtClean="0"/>
              <a:t>45us</a:t>
            </a:r>
            <a:endParaRPr lang="en-US" dirty="0"/>
          </a:p>
          <a:p>
            <a:pPr lvl="2"/>
            <a:r>
              <a:rPr lang="en-US" dirty="0"/>
              <a:t>SIFS time = </a:t>
            </a:r>
            <a:r>
              <a:rPr lang="en-US" dirty="0" smtClean="0"/>
              <a:t>80us</a:t>
            </a:r>
          </a:p>
          <a:p>
            <a:pPr marL="857250" lvl="2" indent="0">
              <a:buNone/>
            </a:pPr>
            <a:r>
              <a:rPr lang="en-US" dirty="0" smtClean="0"/>
              <a:t>-&gt; DIFS time = 170us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  <p:extLst>
      <p:ext uri="{BB962C8B-B14F-4D97-AF65-F5344CB8AC3E}">
        <p14:creationId xmlns:p14="http://schemas.microsoft.com/office/powerpoint/2010/main" val="18933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317</Words>
  <Application>Microsoft Office PowerPoint</Application>
  <PresentationFormat>On-screen Show (4:3)</PresentationFormat>
  <Paragraphs>81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place presentation subject title text here]</vt:lpstr>
      <vt:lpstr>Document</vt:lpstr>
      <vt:lpstr>802.11ah PHY Characteristics</vt:lpstr>
      <vt:lpstr>Abstract</vt:lpstr>
      <vt:lpstr>Simulation Parameters</vt:lpstr>
      <vt:lpstr>Simulation Results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2012-01-18T13:24:04Z</dcterms:modified>
</cp:coreProperties>
</file>