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0" r:id="rId2"/>
    <p:sldId id="287" r:id="rId3"/>
    <p:sldId id="288" r:id="rId4"/>
    <p:sldId id="292" r:id="rId5"/>
    <p:sldId id="289" r:id="rId6"/>
    <p:sldId id="293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latin typeface="Times New Roman" charset="0"/>
              </a:rPr>
              <a:t>Osama Aboul-Magd (Samsung)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Page </a:t>
            </a:r>
            <a:fld id="{AE186E40-7D00-4CAA-B979-B46EAA410546}" type="slidenum">
              <a:rPr lang="en-US" smtClean="0">
                <a:latin typeface="Times New Roman" charset="0"/>
              </a:rPr>
              <a:pPr/>
              <a:t>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January 2010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latin typeface="Times New Roman" charset="0"/>
              </a:rPr>
              <a:t>Michael Montemurro, RIM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Page </a:t>
            </a:r>
            <a:fld id="{2C3974BA-D8B5-4311-AA30-67ABA4C6509F}" type="slidenum">
              <a:rPr lang="en-US" smtClean="0">
                <a:latin typeface="Times New Roman" charset="0"/>
              </a:rPr>
              <a:pPr/>
              <a:t>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  <p:sp>
        <p:nvSpPr>
          <p:cNvPr id="133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doc.: IEEE 802.11-yy/xxxxr0</a:t>
            </a:r>
          </a:p>
        </p:txBody>
      </p:sp>
      <p:sp>
        <p:nvSpPr>
          <p:cNvPr id="133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Month Year</a:t>
            </a:r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latin typeface="Times New Roman" charset="0"/>
              </a:rPr>
              <a:t>Osama Aboul-Magd (Samsung)</a:t>
            </a:r>
          </a:p>
        </p:txBody>
      </p:sp>
      <p:sp>
        <p:nvSpPr>
          <p:cNvPr id="133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Page </a:t>
            </a:r>
            <a:fld id="{D80DAED2-CC63-4C41-8B5E-DA4E497C08AD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6627" name="Header Placeholder 3"/>
          <p:cNvSpPr>
            <a:spLocks noGrp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doc.: IEEE 802.11-06/0528r0</a:t>
            </a:r>
          </a:p>
        </p:txBody>
      </p:sp>
      <p:sp>
        <p:nvSpPr>
          <p:cNvPr id="26628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May 2006</a:t>
            </a:r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779674" y="8985250"/>
            <a:ext cx="1502064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US" sz="1200" b="0">
                <a:cs typeface="ＭＳ Ｐゴシック" charset="0"/>
              </a:rPr>
              <a:t>Bruce Kraemer, Marvell</a:t>
            </a:r>
          </a:p>
        </p:txBody>
      </p:sp>
      <p:sp>
        <p:nvSpPr>
          <p:cNvPr id="2663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b="0"/>
              <a:t>Page </a:t>
            </a:r>
            <a:fld id="{6C8B9250-5879-CC45-BE1D-C20E554B7416}" type="slidenum">
              <a:rPr lang="en-US" sz="1200" b="0"/>
              <a:pPr/>
              <a:t>6</a:t>
            </a:fld>
            <a:endParaRPr 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715000" y="381000"/>
            <a:ext cx="533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0349DC-4CFD-4041-BDAD-F88E50BCD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Research In Motion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Research In Motion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Research In Motion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Research In Motion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69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Research In Motion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3265" y="304026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</a:t>
            </a:r>
            <a:r>
              <a:rPr lang="en-US" sz="1800" dirty="0" smtClean="0">
                <a:latin typeface="Times New Roman" pitchFamily="18" charset="0"/>
              </a:rPr>
              <a:t>12/0074r0</a:t>
            </a:r>
            <a:endParaRPr lang="en-US" sz="1800" dirty="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November 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Michael Montemurro, Research In Motion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Slide </a:t>
            </a:r>
            <a:fld id="{B23A8416-FAFC-4F14-A03D-91E66CD154DA}" type="slidenum">
              <a:rPr lang="en-US" smtClean="0">
                <a:latin typeface="Times New Roman" charset="0"/>
              </a:rPr>
              <a:pPr/>
              <a:t>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err="1" smtClean="0"/>
              <a:t>TGae</a:t>
            </a:r>
            <a:r>
              <a:rPr lang="en-US" dirty="0" smtClean="0"/>
              <a:t> Closing Report – January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7525" y="2301875"/>
          <a:ext cx="7766050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8601826" imgH="2604670" progId="Word.Document.8">
                  <p:embed/>
                </p:oleObj>
              </mc:Choice>
              <mc:Fallback>
                <p:oleObj name="Document" r:id="rId4" imgW="8601826" imgH="260467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301875"/>
                        <a:ext cx="7766050" cy="235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November 2011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Michael Montemurro, Research In Motion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Slide </a:t>
            </a:r>
            <a:fld id="{22C7A873-2284-47AC-970B-0AB061A7E10B}" type="slidenum">
              <a:rPr lang="en-US" smtClean="0">
                <a:latin typeface="Times New Roman" charset="0"/>
              </a:rPr>
              <a:pPr/>
              <a:t>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</a:t>
            </a:r>
            <a:r>
              <a:rPr lang="en-US" dirty="0" err="1" smtClean="0"/>
              <a:t>TGae</a:t>
            </a:r>
            <a:r>
              <a:rPr lang="en-US" dirty="0" smtClean="0"/>
              <a:t> Task Group for the January 2012 session.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November 2011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Michael Montemurro, Research In Motion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Slide </a:t>
            </a:r>
            <a:fld id="{CEA3673F-A849-4C9F-831E-05CD92A14C56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Reviewed </a:t>
            </a:r>
            <a:r>
              <a:rPr lang="en-US" dirty="0" smtClean="0"/>
              <a:t>and approved package </a:t>
            </a:r>
            <a:r>
              <a:rPr lang="en-US" dirty="0" smtClean="0"/>
              <a:t>for EXCOM to proceed to REVCOM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Teleconferences: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November 2011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Michael Montemurro, Research In Motion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Slide </a:t>
            </a:r>
            <a:fld id="{927BE3B0-175E-4EAD-BC89-297D552D565A}" type="slidenum">
              <a:rPr lang="en-US" smtClean="0">
                <a:latin typeface="Times New Roman" charset="0"/>
              </a:rPr>
              <a:pPr/>
              <a:t>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TGae</a:t>
            </a:r>
            <a:r>
              <a:rPr lang="en-US" dirty="0" smtClean="0"/>
              <a:t> Timeline – January 2012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accent3">
                    <a:lumMod val="65000"/>
                  </a:schemeClr>
                </a:solidFill>
              </a:rPr>
              <a:t>Initial Working Group Letter Ballot: September ‘10</a:t>
            </a:r>
          </a:p>
          <a:p>
            <a:pPr>
              <a:defRPr/>
            </a:pPr>
            <a:r>
              <a:rPr lang="en-GB" dirty="0" smtClean="0">
                <a:solidFill>
                  <a:schemeClr val="accent3">
                    <a:lumMod val="65000"/>
                  </a:schemeClr>
                </a:solidFill>
              </a:rPr>
              <a:t>Re-circulation Working Group Letter Ballot: January ‘11</a:t>
            </a:r>
          </a:p>
          <a:p>
            <a:pPr>
              <a:defRPr/>
            </a:pPr>
            <a:r>
              <a:rPr lang="en-GB" dirty="0" smtClean="0">
                <a:solidFill>
                  <a:schemeClr val="accent3">
                    <a:lumMod val="65000"/>
                  </a:schemeClr>
                </a:solidFill>
              </a:rPr>
              <a:t>Form Sponsor Ballot Pool: May ’11</a:t>
            </a:r>
          </a:p>
          <a:p>
            <a:pPr>
              <a:defRPr/>
            </a:pPr>
            <a:r>
              <a:rPr lang="en-GB" dirty="0" smtClean="0">
                <a:solidFill>
                  <a:schemeClr val="accent3">
                    <a:lumMod val="65000"/>
                  </a:schemeClr>
                </a:solidFill>
              </a:rPr>
              <a:t>Mandatory Editorial Check: May ’11</a:t>
            </a:r>
            <a:endParaRPr lang="en-GB" b="0" dirty="0" smtClean="0">
              <a:solidFill>
                <a:schemeClr val="accent3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Initial Sponsor Ballot: Aug ’11</a:t>
            </a:r>
          </a:p>
          <a:p>
            <a:pPr>
              <a:defRPr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Sponsor Ballot Recirculation: Oct ‘11</a:t>
            </a:r>
          </a:p>
          <a:p>
            <a:pPr>
              <a:defRPr/>
            </a:pPr>
            <a:r>
              <a:rPr lang="en-GB" dirty="0" smtClean="0"/>
              <a:t>Final WG/EC Approval: Mar ‘12</a:t>
            </a:r>
          </a:p>
          <a:p>
            <a:pPr>
              <a:defRPr/>
            </a:pPr>
            <a:r>
              <a:rPr lang="en-GB" dirty="0" err="1" smtClean="0"/>
              <a:t>RevCom</a:t>
            </a:r>
            <a:r>
              <a:rPr lang="en-GB" dirty="0" smtClean="0"/>
              <a:t>/Standards Board Approval: Mar ‘12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November 2011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Michael Montemurro, Research In Motion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charset="0"/>
              </a:rPr>
              <a:t>Slide </a:t>
            </a:r>
            <a:fld id="{8F796DE2-697D-4668-908B-C3BDA03F025E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2012 Goals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Address any issues with EXCOM or REVCOM approval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imes New Roman" charset="0"/>
              </a:rPr>
              <a:t>Approval for submission of P802.11ae to RevCom</a:t>
            </a:r>
            <a:endParaRPr lang="en-GB" dirty="0">
              <a:latin typeface="Times New Roman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Approve document 11-12/0030r1 as the report to the IEEE 802 Executive Committee on the requirements for approval to forward P802.11ae to </a:t>
            </a:r>
            <a:r>
              <a:rPr lang="en-US" sz="2000" dirty="0" err="1">
                <a:latin typeface="Times New Roman" charset="0"/>
              </a:rPr>
              <a:t>RevCom</a:t>
            </a:r>
            <a:r>
              <a:rPr lang="en-US" sz="2000" dirty="0">
                <a:latin typeface="Times New Roman" charset="0"/>
              </a:rPr>
              <a:t>, and</a:t>
            </a:r>
          </a:p>
          <a:p>
            <a:r>
              <a:rPr lang="en-US" sz="2000" dirty="0">
                <a:latin typeface="Times New Roman" charset="0"/>
              </a:rPr>
              <a:t>Request the IEEE 802 Executive Committee to forward P802.11ae to </a:t>
            </a:r>
            <a:r>
              <a:rPr lang="en-US" sz="2000" dirty="0" err="1">
                <a:latin typeface="Times New Roman" charset="0"/>
              </a:rPr>
              <a:t>RevCom</a:t>
            </a:r>
            <a:r>
              <a:rPr lang="en-US" sz="2000" dirty="0">
                <a:latin typeface="Times New Roman" charset="0"/>
              </a:rPr>
              <a:t>.</a:t>
            </a:r>
          </a:p>
          <a:p>
            <a:r>
              <a:rPr lang="en-US" sz="2000" dirty="0">
                <a:latin typeface="Times New Roman" charset="0"/>
              </a:rPr>
              <a:t> </a:t>
            </a:r>
          </a:p>
          <a:p>
            <a:r>
              <a:rPr lang="en-GB" sz="2000" dirty="0">
                <a:latin typeface="Times New Roman" charset="0"/>
              </a:rPr>
              <a:t>Moved by Michael Montemurro on behalf of </a:t>
            </a:r>
            <a:r>
              <a:rPr lang="en-GB" sz="2000" dirty="0" err="1">
                <a:latin typeface="Times New Roman" charset="0"/>
              </a:rPr>
              <a:t>TGae</a:t>
            </a:r>
            <a:endParaRPr lang="en-US" sz="2000" dirty="0">
              <a:latin typeface="Times New Roman" charset="0"/>
            </a:endParaRPr>
          </a:p>
          <a:p>
            <a:r>
              <a:rPr lang="en-GB" sz="2000" dirty="0" err="1">
                <a:latin typeface="Times New Roman" charset="0"/>
              </a:rPr>
              <a:t>TGae</a:t>
            </a:r>
            <a:r>
              <a:rPr lang="en-GB" sz="2000" dirty="0">
                <a:latin typeface="Times New Roman" charset="0"/>
              </a:rPr>
              <a:t> vote: </a:t>
            </a:r>
            <a:endParaRPr lang="en-US" sz="2000" dirty="0">
              <a:latin typeface="Times New Roman" charset="0"/>
            </a:endParaRPr>
          </a:p>
          <a:p>
            <a:r>
              <a:rPr lang="en-GB" sz="2000" dirty="0">
                <a:latin typeface="Times New Roman" charset="0"/>
              </a:rPr>
              <a:t>Moved: </a:t>
            </a:r>
            <a:r>
              <a:rPr lang="en-GB" sz="2000" dirty="0" err="1">
                <a:latin typeface="Times New Roman" charset="0"/>
              </a:rPr>
              <a:t>Santosh</a:t>
            </a:r>
            <a:r>
              <a:rPr lang="en-GB" sz="2000" dirty="0">
                <a:latin typeface="Times New Roman" charset="0"/>
              </a:rPr>
              <a:t> </a:t>
            </a:r>
            <a:r>
              <a:rPr lang="en-GB" sz="2000" dirty="0" err="1">
                <a:latin typeface="Times New Roman" charset="0"/>
              </a:rPr>
              <a:t>Pandey</a:t>
            </a:r>
            <a:r>
              <a:rPr lang="en-GB" sz="2000" dirty="0">
                <a:latin typeface="Times New Roman" charset="0"/>
              </a:rPr>
              <a:t>,  Seconded: Alex Ashley, Result: 7-0-</a:t>
            </a:r>
            <a:r>
              <a:rPr lang="en-GB" sz="2000" dirty="0" smtClean="0">
                <a:latin typeface="Times New Roman" charset="0"/>
              </a:rPr>
              <a:t>0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January 2012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b="0"/>
              <a:t>M. Montemurro (RIM), B.Kraemer (Marvell)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b="0"/>
              <a:t>Slide </a:t>
            </a:r>
            <a:fld id="{8CBC1F58-EDA4-324E-9527-3B0A30E900DE}" type="slidenum">
              <a:rPr lang="en-US" sz="1200" b="0"/>
              <a:pPr/>
              <a:t>6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29933787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4879</TotalTime>
  <Words>357</Words>
  <Application>Microsoft Macintosh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TGae Closing Report – January 2012</vt:lpstr>
      <vt:lpstr>Abstract</vt:lpstr>
      <vt:lpstr>Work Completed</vt:lpstr>
      <vt:lpstr>TGae Timeline – January 2012</vt:lpstr>
      <vt:lpstr>March 2012 Goals</vt:lpstr>
      <vt:lpstr>Approval for submission of P802.11ae to RevCom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support in Management Frames</dc:title>
  <dc:creator>Michael Montemurro</dc:creator>
  <cp:lastModifiedBy>M. Montemurro</cp:lastModifiedBy>
  <cp:revision>164</cp:revision>
  <cp:lastPrinted>1998-02-10T13:28:06Z</cp:lastPrinted>
  <dcterms:created xsi:type="dcterms:W3CDTF">2007-05-21T21:00:37Z</dcterms:created>
  <dcterms:modified xsi:type="dcterms:W3CDTF">2012-01-16T21:35:39Z</dcterms:modified>
</cp:coreProperties>
</file>