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821" r:id="rId2"/>
  </p:sldMasterIdLst>
  <p:notesMasterIdLst>
    <p:notesMasterId r:id="rId11"/>
  </p:notesMasterIdLst>
  <p:handoutMasterIdLst>
    <p:handoutMasterId r:id="rId12"/>
  </p:handoutMasterIdLst>
  <p:sldIdLst>
    <p:sldId id="376" r:id="rId3"/>
    <p:sldId id="506" r:id="rId4"/>
    <p:sldId id="507" r:id="rId5"/>
    <p:sldId id="508" r:id="rId6"/>
    <p:sldId id="510" r:id="rId7"/>
    <p:sldId id="511" r:id="rId8"/>
    <p:sldId id="512" r:id="rId9"/>
    <p:sldId id="514" r:id="rId10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kern="1200">
        <a:solidFill>
          <a:srgbClr val="A70164"/>
        </a:solidFill>
        <a:latin typeface="Times New Roman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164"/>
    <a:srgbClr val="FF00FF"/>
    <a:srgbClr val="FFCCCC"/>
    <a:srgbClr val="FFFFCC"/>
    <a:srgbClr val="FF00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4" autoAdjust="0"/>
    <p:restoredTop sz="98401" autoAdjust="0"/>
  </p:normalViewPr>
  <p:slideViewPr>
    <p:cSldViewPr>
      <p:cViewPr>
        <p:scale>
          <a:sx n="80" d="100"/>
          <a:sy n="80" d="100"/>
        </p:scale>
        <p:origin x="-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860" y="148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7156" y="204311"/>
            <a:ext cx="18594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039" y="204311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0894" y="9608989"/>
            <a:ext cx="1251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1" y="9608990"/>
            <a:ext cx="512763" cy="18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 eaLnBrk="0" latin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8B0894C2-07A2-4B38-A67D-457CB58690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9450" y="413411"/>
            <a:ext cx="543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833" tIns="45917" rIns="91833" bIns="45917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9450" y="9608989"/>
            <a:ext cx="717550" cy="18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7464" eaLnBrk="0" latinLnBrk="0" hangingPunct="0">
              <a:defRPr/>
            </a:pPr>
            <a:r>
              <a:rPr lang="en-US" altLang="ja-JP" sz="1200" dirty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9450" y="9597817"/>
            <a:ext cx="5589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833" tIns="45917" rIns="91833" bIns="45917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98431" y="118117"/>
            <a:ext cx="18594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464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Accelerate Contribution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8117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6625" eaLnBrk="0" latinLnBrk="0" hangingPunct="0">
              <a:defRPr sz="1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ko-KR"/>
              <a:t>November 2009</a:t>
            </a: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45063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5109"/>
            <a:ext cx="4987925" cy="446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5" tIns="46236" rIns="9406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42380" y="9612182"/>
            <a:ext cx="1715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6625" eaLnBrk="0" latin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</a:lstStyle>
          <a:p>
            <a:pPr lvl="4">
              <a:defRPr/>
            </a:pPr>
            <a:r>
              <a:rPr lang="en-GB" altLang="ja-JP"/>
              <a:t>LG Electronics, Inc.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1" y="9612182"/>
            <a:ext cx="512763" cy="18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 eaLnBrk="0" latin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73E492-9606-4852-9E40-82EE5EBB3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4" y="9612182"/>
            <a:ext cx="719137" cy="18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586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833" tIns="45917" rIns="91833" bIns="45917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640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833" tIns="45917" rIns="91833" bIns="45917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MS PMincho" pitchFamily="18" charset="-128"/>
      </a:defRPr>
    </a:lvl1pPr>
    <a:lvl2pPr marL="1143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MS PMincho" pitchFamily="18" charset="-128"/>
      </a:defRPr>
    </a:lvl2pPr>
    <a:lvl3pPr marL="2286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MS PMincho" pitchFamily="18" charset="-128"/>
      </a:defRPr>
    </a:lvl3pPr>
    <a:lvl4pPr marL="3429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MS PMincho" pitchFamily="18" charset="-128"/>
      </a:defRPr>
    </a:lvl4pPr>
    <a:lvl5pPr marL="457200" algn="l" defTabSz="933450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MS PMincho" pitchFamily="18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2057" y="118117"/>
            <a:ext cx="2195858" cy="215444"/>
          </a:xfrm>
          <a:noFill/>
        </p:spPr>
        <p:txBody>
          <a:bodyPr/>
          <a:lstStyle/>
          <a:p>
            <a:pPr defTabSz="936625"/>
            <a:r>
              <a:rPr lang="ja-JP" altLang="en-US" smtClean="0">
                <a:latin typeface="Times New Roman" charset="0"/>
                <a:ea typeface="ＭＳ Ｐゴシック" pitchFamily="34" charset="-128"/>
              </a:rPr>
              <a:t>doc.: IEEE 802.11-yy/xxxxr0</a:t>
            </a:r>
            <a:endParaRPr lang="en-US" altLang="ja-JP" smtClean="0">
              <a:latin typeface="Times New Roman" charset="0"/>
              <a:ea typeface="ＭＳ Ｐゴシック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8117"/>
            <a:ext cx="916020" cy="215444"/>
          </a:xfrm>
          <a:noFill/>
        </p:spPr>
        <p:txBody>
          <a:bodyPr/>
          <a:lstStyle/>
          <a:p>
            <a:r>
              <a:rPr lang="ja-JP" altLang="en-US" smtClean="0">
                <a:latin typeface="Times New Roman" charset="0"/>
              </a:rPr>
              <a:t>Month Year</a:t>
            </a:r>
            <a:endParaRPr lang="en-US" altLang="ja-JP" smtClean="0">
              <a:latin typeface="Times New Roman" charset="0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43232" y="9612182"/>
            <a:ext cx="2114681" cy="184666"/>
          </a:xfrm>
          <a:noFill/>
        </p:spPr>
        <p:txBody>
          <a:bodyPr/>
          <a:lstStyle/>
          <a:p>
            <a:pPr lvl="4"/>
            <a:r>
              <a:rPr lang="ja-JP" altLang="en-US" smtClean="0">
                <a:latin typeface="Times New Roman" charset="0"/>
              </a:rPr>
              <a:t>John Doe, Some Company</a:t>
            </a:r>
            <a:endParaRPr lang="en-US" altLang="ja-JP" smtClean="0">
              <a:latin typeface="Times New Roman" charset="0"/>
            </a:endParaRP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439" y="9612182"/>
            <a:ext cx="415925" cy="185157"/>
          </a:xfrm>
          <a:noFill/>
        </p:spPr>
        <p:txBody>
          <a:bodyPr/>
          <a:lstStyle/>
          <a:p>
            <a:r>
              <a:rPr lang="en-US" altLang="ja-JP" smtClean="0">
                <a:latin typeface="Times New Roman" charset="0"/>
              </a:rPr>
              <a:t>Page </a:t>
            </a:r>
            <a:fld id="{C2E2663B-20A6-4AA8-840A-EB7ED63DE4F1}" type="slidenum">
              <a:rPr lang="en-US" altLang="ja-JP" smtClean="0">
                <a:latin typeface="Times New Roman" charset="0"/>
              </a:rPr>
              <a:pPr/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ko-KR" sz="12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Submission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46575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6A7AF22-39F1-4076-8ED2-FF03398396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40625-3A1A-4B69-9FB5-D6D42150EC8E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C8B22-ACBA-4282-8069-1FC30106BFD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631C9-3C70-4589-BCB3-18B70CABD7E2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F34E-F0FF-42E6-8F9C-E46A940FE7E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0A46-423C-4F3A-9EC9-524960DA1BC7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387B-0985-4225-B763-5EB6EA8B6A6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73BFB-DD28-4E29-8198-FC85D6E92C4B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EB1A-7F2F-47E8-ADD1-3D1E198047A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4A467-B9D9-4E56-A06E-43874086049A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FBE75-1DBA-4F0F-909E-AA0E839567B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6165F-DD83-45A2-B3A3-D11D86887377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F2E3B-C1ED-4C95-9716-5BB26510657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B057-D15D-4CE7-BC29-8B890FF91A81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A6BB-DA02-41A2-8CF7-A0E25E9EC27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016500" y="330200"/>
            <a:ext cx="347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 defTabSz="933450">
              <a:defRPr/>
            </a:pPr>
            <a:r>
              <a:rPr lang="en-US" altLang="ko-KR" b="1" dirty="0">
                <a:solidFill>
                  <a:schemeClr val="tx1"/>
                </a:solidFill>
                <a:latin typeface="Arial" charset="0"/>
              </a:rPr>
              <a:t>doc.: IEEE 802.11-11/xxxxr0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 dirty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         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24600" y="6477000"/>
            <a:ext cx="22098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US" altLang="ko-KR" sz="120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Jonghyun</a:t>
            </a: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 Park</a:t>
            </a:r>
            <a:r>
              <a:rPr lang="en-GB" altLang="ko-KR" sz="120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, LG Electronics Inc.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85800" y="322263"/>
            <a:ext cx="205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altLang="ko-KR" b="1" dirty="0">
                <a:solidFill>
                  <a:schemeClr val="tx1"/>
                </a:solidFill>
                <a:latin typeface="Times New Roman" pitchFamily="18" charset="0"/>
              </a:rPr>
              <a:t>May 2011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ko-KR" sz="12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Submission</a:t>
            </a:r>
          </a:p>
        </p:txBody>
      </p:sp>
      <p:sp>
        <p:nvSpPr>
          <p:cNvPr id="13" name="제목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46575" y="65532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05E0E5B-3175-4081-9D3F-93DED2E47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DEFCAA3-E1E6-4B12-9ACA-B5B2D2C452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740E14-5D4B-4157-A94D-7DF0E1BDA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02898C-AFD6-4EBF-8599-B8D33DAD5A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4EFB-FCEA-41BE-A9DA-F54B3E375487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5CE5-E667-4946-8CAB-DE75F24B3E0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57EB5-B322-458D-B849-A22E630FC0B2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9A42-3DA9-4BE0-A785-C3155AD5F25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E229-1429-4A40-9FDF-7B6337CBA08F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3B03-AB04-437D-9B53-AB8D15522EB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4EB69-760B-433F-BDFF-E6D37F29AA60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D7C06-9531-4A9D-AB09-DECA045F889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5016500" y="330200"/>
            <a:ext cx="3488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 defTabSz="933450">
              <a:defRPr/>
            </a:pPr>
            <a:r>
              <a:rPr lang="en-US" altLang="ko-KR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doc.: IEEE </a:t>
            </a:r>
            <a:r>
              <a:rPr lang="en-US" altLang="ko-KR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802.11-12/0070r1</a:t>
            </a:r>
            <a:endParaRPr lang="en-US" altLang="ko-KR" b="1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685800" y="6475413"/>
            <a:ext cx="34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ja-JP" sz="1200" dirty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         </a:t>
            </a:r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47700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D3852BC-C0BE-4A2A-9DFB-CA35038EB1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85800" y="322263"/>
            <a:ext cx="205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altLang="ko-KR" b="1" dirty="0" smtClean="0">
                <a:solidFill>
                  <a:schemeClr val="tx1"/>
                </a:solidFill>
                <a:latin typeface="Times New Roman" pitchFamily="18" charset="0"/>
              </a:rPr>
              <a:t>January</a:t>
            </a:r>
            <a:r>
              <a:rPr lang="en-GB" altLang="ko-KR" b="1" baseline="0" dirty="0" smtClean="0">
                <a:solidFill>
                  <a:schemeClr val="tx1"/>
                </a:solidFill>
                <a:latin typeface="Times New Roman" pitchFamily="18" charset="0"/>
              </a:rPr>
              <a:t> 2012</a:t>
            </a:r>
            <a:endParaRPr lang="en-GB" altLang="ko-KR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6324600" y="6477000"/>
            <a:ext cx="2209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GB" altLang="ko-KR" sz="12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LG </a:t>
            </a:r>
            <a:r>
              <a:rPr lang="en-GB" altLang="ko-KR" sz="120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Electronics Inc.</a:t>
            </a: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lang="en-US" altLang="ko-KR" sz="12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51" r:id="rId3"/>
    <p:sldLayoutId id="2147484552" r:id="rId4"/>
    <p:sldLayoutId id="2147484553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9868011-00A6-4D0D-9F2B-B26BD826B5F5}" type="datetimeFigureOut">
              <a:rPr lang="ko-KR" altLang="en-US"/>
              <a:pPr>
                <a:defRPr/>
              </a:pPr>
              <a:t>2012-01-18</a:t>
            </a:fld>
            <a:endParaRPr lang="en-US" altLang="ko-K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824CCF1-8D99-4BB8-8858-A4AC5C2B05A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Link adaptation in active scanning</a:t>
            </a:r>
            <a:endParaRPr lang="ja-JP" altLang="en-US" dirty="0" smtClean="0">
              <a:ea typeface="굴림" charset="-127"/>
            </a:endParaRPr>
          </a:p>
        </p:txBody>
      </p:sp>
      <p:sp>
        <p:nvSpPr>
          <p:cNvPr id="6147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b="1">
              <a:solidFill>
                <a:schemeClr val="tx2"/>
              </a:solidFill>
            </a:endParaRPr>
          </a:p>
        </p:txBody>
      </p:sp>
      <p:sp>
        <p:nvSpPr>
          <p:cNvPr id="6148" name="Rectangle 18"/>
          <p:cNvSpPr>
            <a:spLocks noChangeArrowheads="1"/>
          </p:cNvSpPr>
          <p:nvPr/>
        </p:nvSpPr>
        <p:spPr bwMode="auto">
          <a:xfrm>
            <a:off x="10668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2000" b="1">
                <a:solidFill>
                  <a:schemeClr val="tx1"/>
                </a:solidFill>
              </a:rPr>
              <a:t>Author: </a:t>
            </a:r>
            <a:endParaRPr kumimoji="1" lang="en-US" altLang="ja-JP" sz="2000">
              <a:solidFill>
                <a:schemeClr val="tx1"/>
              </a:solidFill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>
                <a:solidFill>
                  <a:schemeClr val="tx1"/>
                </a:solidFill>
              </a:rPr>
              <a:t>Date</a:t>
            </a:r>
            <a:r>
              <a:rPr kumimoji="1" lang="en-US" altLang="ja-JP" sz="2000" b="1">
                <a:solidFill>
                  <a:schemeClr val="tx1"/>
                </a:solidFill>
              </a:rPr>
              <a:t>:</a:t>
            </a:r>
            <a:r>
              <a:rPr kumimoji="1" lang="en-US" altLang="ja-JP" sz="2000">
                <a:solidFill>
                  <a:schemeClr val="tx1"/>
                </a:solidFill>
              </a:rPr>
              <a:t> </a:t>
            </a:r>
            <a:r>
              <a:rPr kumimoji="1" lang="en-US" altLang="ja-JP" sz="2000" smtClean="0">
                <a:solidFill>
                  <a:schemeClr val="tx1"/>
                </a:solidFill>
              </a:rPr>
              <a:t>January 13, 2011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graphicFrame>
        <p:nvGraphicFramePr>
          <p:cNvPr id="6188" name="Group 44"/>
          <p:cNvGraphicFramePr>
            <a:graphicFrameLocks noGrp="1"/>
          </p:cNvGraphicFramePr>
          <p:nvPr/>
        </p:nvGraphicFramePr>
        <p:xfrm>
          <a:off x="457200" y="2819400"/>
          <a:ext cx="8305800" cy="3571875"/>
        </p:xfrm>
        <a:graphic>
          <a:graphicData uri="http://schemas.openxmlformats.org/drawingml/2006/table">
            <a:tbl>
              <a:tblPr/>
              <a:tblGrid>
                <a:gridCol w="1219200"/>
                <a:gridCol w="1295400"/>
                <a:gridCol w="2438400"/>
                <a:gridCol w="1219200"/>
                <a:gridCol w="2133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Name</a:t>
                      </a:r>
                      <a:endParaRPr kumimoji="0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Company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Address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Phone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email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Jae-Hyung Song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Electronics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R&amp;D Complex 533, Hogye-1dong,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Anyang-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shi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-do, Korea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2-10-5778-0915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jaehyung.song@lge.com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Yongho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Seok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Electronics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R&amp;D Complex 533, Hogye-1dong,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Anyang-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shi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-do, Korea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8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2-31-450-1947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yongho.seok@lge.com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Hyangsun You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R&amp;D Complex 533, Hogye-1dong,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Anyang-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shi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-do, Korea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+82-31-450-7897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sssun.you@lge.com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Jihyun Lee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R&amp;D Complex 533, Hogye-1dong,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Anyang-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shi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-do, Korea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+82-31-450-1860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Jihyun1220.lee@lge.com</a:t>
                      </a:r>
                      <a:endParaRPr kumimoji="1" lang="ja-JP" altLang="en-US" sz="1400" dirty="0" smtClean="0"/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Jonghyun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G R&amp;D Complex 533, Hogye-1dong,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Anyang-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shi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-do, Korea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+82-31-450-7117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Jonghyun10.park@lge.com</a:t>
                      </a:r>
                      <a:endParaRPr kumimoji="0" lang="ko-K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charset="0"/>
              </a:rPr>
              <a:t>Slide </a:t>
            </a:r>
            <a:fld id="{E3075C8F-776A-4499-ABE5-F885633D2787}" type="slidenum">
              <a:rPr lang="en-US" altLang="ja-JP" smtClean="0">
                <a:latin typeface="Times New Roman" charset="0"/>
              </a:rPr>
              <a:pPr/>
              <a:t>1</a:t>
            </a:fld>
            <a:endParaRPr lang="en-US" altLang="ja-JP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presentation provides</a:t>
            </a:r>
          </a:p>
          <a:p>
            <a:pPr lvl="1"/>
            <a:r>
              <a:rPr lang="en-US" altLang="ko-KR" dirty="0" smtClean="0"/>
              <a:t>A method for fast association by using adaptive MCS in active scanning procedure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Open-loop rate adaptation in WLAN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altLang="ko-KR" dirty="0" smtClean="0"/>
              <a:t>Open-loop rate adaptation</a:t>
            </a:r>
          </a:p>
          <a:p>
            <a:pPr lvl="1"/>
            <a:r>
              <a:rPr lang="en-US" altLang="ko-KR" dirty="0" smtClean="0"/>
              <a:t>MCS is adaptable to a variety of wireless channel environments</a:t>
            </a:r>
          </a:p>
          <a:p>
            <a:pPr lvl="1"/>
            <a:r>
              <a:rPr lang="en-US" altLang="ko-KR" dirty="0" smtClean="0"/>
              <a:t>It requires no channel state information feedback</a:t>
            </a:r>
          </a:p>
          <a:p>
            <a:r>
              <a:rPr lang="en-US" altLang="ko-KR" dirty="0" smtClean="0"/>
              <a:t>General concept of open-loop rate adaptation in WLAN</a:t>
            </a:r>
          </a:p>
          <a:p>
            <a:pPr lvl="1"/>
            <a:r>
              <a:rPr lang="en-US" altLang="ko-KR" dirty="0" smtClean="0"/>
              <a:t>In initial stage, the lowest code rate is applied to transmit frame</a:t>
            </a:r>
          </a:p>
          <a:p>
            <a:pPr lvl="1"/>
            <a:r>
              <a:rPr lang="en-US" altLang="ko-KR" dirty="0" smtClean="0"/>
              <a:t>If previous transmission is successful, the code rate for the next transmission is increased</a:t>
            </a:r>
          </a:p>
          <a:p>
            <a:pPr lvl="1"/>
            <a:r>
              <a:rPr lang="en-US" altLang="ko-KR" dirty="0" smtClean="0"/>
              <a:t>If previous transmission is failed, the code rate for the next transmission is reduced</a:t>
            </a:r>
          </a:p>
          <a:p>
            <a:pPr lvl="1"/>
            <a:r>
              <a:rPr lang="en-US" altLang="ko-KR" dirty="0" smtClean="0"/>
              <a:t>Successful transmission can be reported by ACK frame or related response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/>
          <p:nvPr/>
        </p:nvPicPr>
        <p:blipFill>
          <a:blip r:embed="rId2" cstate="print"/>
          <a:srcRect l="50320"/>
          <a:stretch>
            <a:fillRect/>
          </a:stretch>
        </p:blipFill>
        <p:spPr bwMode="auto">
          <a:xfrm>
            <a:off x="6096000" y="3133725"/>
            <a:ext cx="2762063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protocol in WLAN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Active Scanning / Authentication / Association Protocol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It requires many management frames such as </a:t>
            </a:r>
          </a:p>
          <a:p>
            <a:pPr lvl="2"/>
            <a:r>
              <a:rPr lang="en-US" altLang="ko-KR" sz="1800" dirty="0" smtClean="0"/>
              <a:t>Probe Request/Response</a:t>
            </a:r>
          </a:p>
          <a:p>
            <a:pPr lvl="2"/>
            <a:r>
              <a:rPr lang="en-US" altLang="ko-KR" sz="1800" dirty="0" smtClean="0"/>
              <a:t>Authentication Request/Response</a:t>
            </a:r>
          </a:p>
          <a:p>
            <a:pPr lvl="2"/>
            <a:r>
              <a:rPr lang="en-US" altLang="ko-KR" sz="1800" dirty="0" smtClean="0"/>
              <a:t>Association Request/Response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3429000"/>
            <a:ext cx="5562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Inefficiency of association protocol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In the association stage, the lowest code rate is applied to frame</a:t>
            </a:r>
            <a:r>
              <a:rPr kumimoji="1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 transmission 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at first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The code rate is adjusted</a:t>
            </a:r>
            <a:r>
              <a:rPr kumimoji="1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 gradually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 according to the open-loop rate adaptation scheme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It makes the association procedure to be performed in low rate level, and it can give negative</a:t>
            </a:r>
            <a:r>
              <a:rPr kumimoji="1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 effect to 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/>
              </a:rPr>
              <a:t>the throughput in the association stage</a:t>
            </a:r>
            <a:endParaRPr kumimoji="1" lang="ko-KR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link adaptation scheme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Concept of the proposed idea</a:t>
            </a:r>
          </a:p>
          <a:p>
            <a:pPr lvl="1"/>
            <a:r>
              <a:rPr lang="en-US" altLang="ko-KR" dirty="0" smtClean="0"/>
              <a:t>Link adaptation in scanning procedure</a:t>
            </a:r>
          </a:p>
          <a:p>
            <a:pPr lvl="2"/>
            <a:r>
              <a:rPr lang="en-US" altLang="ko-KR" dirty="0" smtClean="0"/>
              <a:t>Obtain channel information in scanning procedure</a:t>
            </a:r>
          </a:p>
          <a:p>
            <a:pPr lvl="2"/>
            <a:r>
              <a:rPr lang="en-US" altLang="ko-KR" dirty="0" smtClean="0"/>
              <a:t>Use appropriate MCS for frame transmission in association stage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Effect of the proposed link adaptation</a:t>
            </a:r>
          </a:p>
          <a:p>
            <a:pPr lvl="2"/>
            <a:r>
              <a:rPr lang="en-US" altLang="ko-KR" dirty="0" smtClean="0"/>
              <a:t>If appropriate MCS can be used from the association stage, faster association can be accomplished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link adaptation scheme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link adaptation in active scanning</a:t>
            </a:r>
          </a:p>
          <a:p>
            <a:pPr lvl="1"/>
            <a:r>
              <a:rPr lang="en-US" altLang="ko-KR" dirty="0" smtClean="0"/>
              <a:t>STA transmits Probe Request frame and this frame acts as NDPA</a:t>
            </a:r>
          </a:p>
          <a:p>
            <a:pPr lvl="1"/>
            <a:r>
              <a:rPr lang="en-US" altLang="ko-KR" dirty="0" smtClean="0"/>
              <a:t>NDP is transmitted after Probe Request frame</a:t>
            </a:r>
          </a:p>
          <a:p>
            <a:pPr lvl="1"/>
            <a:r>
              <a:rPr lang="en-US" altLang="ko-KR" dirty="0" smtClean="0"/>
              <a:t>AP estimates the channel quality using NDP and decides the MCS index of the STA</a:t>
            </a:r>
          </a:p>
          <a:p>
            <a:pPr lvl="1"/>
            <a:r>
              <a:rPr lang="en-US" altLang="ko-KR" dirty="0" smtClean="0"/>
              <a:t>The decided MCS index in transmitted by Probe Response frame as a feedback of NDPA</a:t>
            </a:r>
          </a:p>
          <a:p>
            <a:pPr lvl="1"/>
            <a:r>
              <a:rPr lang="en-US" altLang="ko-KR" dirty="0" smtClean="0"/>
              <a:t>Apply the obtained MCS index for the next frame transmission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09600" y="4953000"/>
          <a:ext cx="7972720" cy="1295400"/>
        </p:xfrm>
        <a:graphic>
          <a:graphicData uri="http://schemas.openxmlformats.org/presentationml/2006/ole">
            <p:oleObj spid="_x0000_s1025" name="Visio" r:id="rId3" imgW="8001226" imgH="1307081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link adaptation scheme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Frame format for the proposed link adaptation</a:t>
            </a:r>
          </a:p>
          <a:p>
            <a:pPr lvl="1"/>
            <a:r>
              <a:rPr lang="en-US" altLang="ko-KR" dirty="0" smtClean="0"/>
              <a:t>Probe Request frame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54847" y="2514600"/>
          <a:ext cx="5207953" cy="2387604"/>
        </p:xfrm>
        <a:graphic>
          <a:graphicData uri="http://schemas.openxmlformats.org/drawingml/2006/table">
            <a:tbl>
              <a:tblPr/>
              <a:tblGrid>
                <a:gridCol w="1477328"/>
                <a:gridCol w="3730625"/>
              </a:tblGrid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Order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Element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SSID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2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Supported rates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3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Request Information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4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Extended Supported Rates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5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DS Parameter Set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6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Supported Operating Classes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7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HT Capabilities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8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20/40 BSS Coexistence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9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Extended Capability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00">
                          <a:solidFill>
                            <a:srgbClr val="FF0000"/>
                          </a:solidFill>
                          <a:latin typeface="Calibri"/>
                          <a:ea typeface="바탕"/>
                          <a:cs typeface="Times New Roman"/>
                        </a:rPr>
                        <a:t>10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00">
                          <a:solidFill>
                            <a:srgbClr val="FF0000"/>
                          </a:solidFill>
                          <a:latin typeface="Calibri"/>
                          <a:ea typeface="바탕"/>
                          <a:cs typeface="Times New Roman"/>
                        </a:rPr>
                        <a:t>NDPA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Last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Vender Specific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04800" y="5562228"/>
          <a:ext cx="4267200" cy="472812"/>
        </p:xfrm>
        <a:graphic>
          <a:graphicData uri="http://schemas.openxmlformats.org/drawingml/2006/table">
            <a:tbl>
              <a:tblPr/>
              <a:tblGrid>
                <a:gridCol w="685799"/>
                <a:gridCol w="1219200"/>
                <a:gridCol w="1143000"/>
                <a:gridCol w="1219201"/>
              </a:tblGrid>
              <a:tr h="305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Element ID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Length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NDP Information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00">
                          <a:latin typeface="Calibri"/>
                          <a:ea typeface="바탕"/>
                          <a:cs typeface="Times New Roman"/>
                        </a:rPr>
                        <a:t>Octets: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724401" y="5559623"/>
          <a:ext cx="4114798" cy="475417"/>
        </p:xfrm>
        <a:graphic>
          <a:graphicData uri="http://schemas.openxmlformats.org/drawingml/2006/table">
            <a:tbl>
              <a:tblPr/>
              <a:tblGrid>
                <a:gridCol w="428623"/>
                <a:gridCol w="1171576"/>
                <a:gridCol w="1228724"/>
                <a:gridCol w="1285875"/>
              </a:tblGrid>
              <a:tr h="307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Reserved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latin typeface="Calibri"/>
                          <a:ea typeface="바탕"/>
                          <a:cs typeface="Arial"/>
                        </a:rPr>
                        <a:t>NDPA Indication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Sequence Number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00">
                          <a:latin typeface="Calibri"/>
                          <a:ea typeface="바탕"/>
                          <a:cs typeface="Times New Roman"/>
                        </a:rPr>
                        <a:t>Bits: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Times New Roman"/>
                        </a:rPr>
                        <a:t>6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905000" y="6016823"/>
            <a:ext cx="1783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altLang="ko-KR" sz="1400" dirty="0" smtClean="0">
                <a:solidFill>
                  <a:schemeClr val="tx1"/>
                </a:solidFill>
              </a:rPr>
              <a:t>NDPA element format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064842" y="6016823"/>
            <a:ext cx="1861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altLang="ko-KR" sz="1400" dirty="0" smtClean="0">
                <a:solidFill>
                  <a:schemeClr val="tx1"/>
                </a:solidFill>
              </a:rPr>
              <a:t>NDP Information field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971800" y="4976817"/>
            <a:ext cx="327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ko-KR" sz="1400" dirty="0" smtClean="0">
                <a:solidFill>
                  <a:schemeClr val="tx1"/>
                </a:solidFill>
              </a:rPr>
              <a:t>Probe Request frame body format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link adaptation scheme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Frame format for the proposed link adaptation</a:t>
            </a:r>
          </a:p>
          <a:p>
            <a:pPr lvl="1"/>
            <a:r>
              <a:rPr lang="en-US" altLang="ko-KR" dirty="0" smtClean="0"/>
              <a:t>Probe Response frame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D1740E14-5D4B-4157-A94D-7DF0E1BDA741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371600" y="5562228"/>
          <a:ext cx="5791199" cy="502920"/>
        </p:xfrm>
        <a:graphic>
          <a:graphicData uri="http://schemas.openxmlformats.org/drawingml/2006/table">
            <a:tbl>
              <a:tblPr/>
              <a:tblGrid>
                <a:gridCol w="723899"/>
                <a:gridCol w="1286932"/>
                <a:gridCol w="1206500"/>
                <a:gridCol w="1286934"/>
                <a:gridCol w="1286934"/>
              </a:tblGrid>
              <a:tr h="247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Element ID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Arial"/>
                        </a:rPr>
                        <a:t>Length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 smtClean="0">
                          <a:latin typeface="Calibri"/>
                          <a:ea typeface="바탕"/>
                          <a:cs typeface="Arial"/>
                        </a:rPr>
                        <a:t>Number of Spatial Streams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latin typeface="Calibri"/>
                          <a:ea typeface="바탕"/>
                          <a:cs typeface="Times New Roman"/>
                        </a:rPr>
                        <a:t>MCS</a:t>
                      </a:r>
                      <a:r>
                        <a:rPr lang="en-US" altLang="ko-KR" sz="1100" kern="100" baseline="0" dirty="0" smtClean="0">
                          <a:latin typeface="Calibri"/>
                          <a:ea typeface="바탕"/>
                          <a:cs typeface="Times New Roman"/>
                        </a:rPr>
                        <a:t> Index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00">
                          <a:latin typeface="Calibri"/>
                          <a:ea typeface="바탕"/>
                          <a:cs typeface="Times New Roman"/>
                        </a:rPr>
                        <a:t>Octets: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1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2971800" y="6019800"/>
            <a:ext cx="327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ko-KR" sz="1400" dirty="0" smtClean="0">
                <a:solidFill>
                  <a:schemeClr val="tx1"/>
                </a:solidFill>
              </a:rPr>
              <a:t>MCS Feedback element format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1981200" y="2514600"/>
          <a:ext cx="5257800" cy="2386017"/>
        </p:xfrm>
        <a:graphic>
          <a:graphicData uri="http://schemas.openxmlformats.org/drawingml/2006/table">
            <a:tbl>
              <a:tblPr/>
              <a:tblGrid>
                <a:gridCol w="1447800"/>
                <a:gridCol w="3810000"/>
              </a:tblGrid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Order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Element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1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Timestamp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2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Beacon interval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3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Capability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4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SSID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70"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  <a:endParaRPr lang="ko-KR" sz="1200" b="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latin typeface="Calibri"/>
                          <a:ea typeface="바탕"/>
                          <a:cs typeface="Times New Roman"/>
                        </a:rPr>
                        <a:t>.</a:t>
                      </a:r>
                      <a:endParaRPr lang="ko-KR" altLang="en-US" sz="1200" b="0" kern="100" dirty="0" smtClean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바탕"/>
                          <a:cs typeface="Times New Roman"/>
                        </a:rPr>
                        <a:t>38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Overlapping BSS Scan Parameters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바탕"/>
                          <a:cs typeface="Times New Roman"/>
                        </a:rPr>
                        <a:t>39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Extended Capabilities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00" dirty="0" smtClean="0">
                          <a:solidFill>
                            <a:srgbClr val="FF0000"/>
                          </a:solidFill>
                          <a:latin typeface="Calibri"/>
                          <a:ea typeface="바탕"/>
                          <a:cs typeface="Times New Roman"/>
                        </a:rPr>
                        <a:t>40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00">
                          <a:solidFill>
                            <a:srgbClr val="FF0000"/>
                          </a:solidFill>
                          <a:latin typeface="Calibri"/>
                          <a:ea typeface="바탕"/>
                          <a:cs typeface="Times New Roman"/>
                        </a:rPr>
                        <a:t>MCS Feedback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Calibri"/>
                          <a:ea typeface="TimesNewRoman"/>
                          <a:cs typeface="TimesNewRoman"/>
                        </a:rPr>
                        <a:t>Last</a:t>
                      </a:r>
                      <a:r>
                        <a:rPr lang="en-GB" sz="1200" i="1" kern="100" dirty="0">
                          <a:latin typeface="Calibri"/>
                          <a:ea typeface="TimesNewRoman"/>
                          <a:cs typeface="Times New Roman"/>
                        </a:rPr>
                        <a:t>–1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Vendor Specific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Calibri"/>
                          <a:ea typeface="TimesNewRoman"/>
                          <a:cs typeface="TimesNewRoman"/>
                        </a:rPr>
                        <a:t>Last–</a:t>
                      </a:r>
                      <a:r>
                        <a:rPr lang="en-GB" sz="1200" i="1" kern="100">
                          <a:latin typeface="Calibri"/>
                          <a:ea typeface="TimesNewRoman"/>
                          <a:cs typeface="Times New Roman"/>
                        </a:rPr>
                        <a:t>n</a:t>
                      </a:r>
                      <a:endParaRPr lang="ko-KR" sz="1200" kern="10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solidFill>
                            <a:srgbClr val="000000"/>
                          </a:solidFill>
                          <a:latin typeface="Calibri"/>
                          <a:ea typeface="TimesNewRoman"/>
                          <a:cs typeface="TimesNewRoman"/>
                        </a:rPr>
                        <a:t>Requested elements</a:t>
                      </a:r>
                      <a:endParaRPr lang="ko-KR" sz="1200" kern="100" dirty="0"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74267" marR="74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2971800" y="4976817"/>
            <a:ext cx="327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ko-KR" sz="1400" dirty="0" smtClean="0">
                <a:solidFill>
                  <a:schemeClr val="tx1"/>
                </a:solidFill>
              </a:rPr>
              <a:t>Probe Response frame body format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45487</TotalTime>
  <Words>621</Words>
  <Application>Microsoft Office PowerPoint</Application>
  <PresentationFormat>화면 슬라이드 쇼(4:3)</PresentationFormat>
  <Paragraphs>177</Paragraphs>
  <Slides>8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802-11-Submission</vt:lpstr>
      <vt:lpstr>디자인 사용자 지정</vt:lpstr>
      <vt:lpstr>Visio</vt:lpstr>
      <vt:lpstr>Link adaptation in active scanning</vt:lpstr>
      <vt:lpstr>Abstract</vt:lpstr>
      <vt:lpstr>Open-loop rate adaptation in WLAN</vt:lpstr>
      <vt:lpstr>Association protocol in WLAN</vt:lpstr>
      <vt:lpstr>Proposed link adaptation scheme</vt:lpstr>
      <vt:lpstr>Proposed link adaptation scheme</vt:lpstr>
      <vt:lpstr>Proposed link adaptation scheme</vt:lpstr>
      <vt:lpstr>Proposed link adaptation scheme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</dc:title>
  <dc:creator>송재형/선임연구원/차세대통신(연)WTS팀(jaehyung.song@lge.com)</dc:creator>
  <cp:lastModifiedBy>jaehyung.song</cp:lastModifiedBy>
  <cp:revision>1207</cp:revision>
  <cp:lastPrinted>1998-02-10T13:28:06Z</cp:lastPrinted>
  <dcterms:created xsi:type="dcterms:W3CDTF">2007-11-09T04:49:36Z</dcterms:created>
  <dcterms:modified xsi:type="dcterms:W3CDTF">2012-01-17T19:48:47Z</dcterms:modified>
</cp:coreProperties>
</file>