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77" autoAdjust="0"/>
    <p:restoredTop sz="86464" autoAdjust="0"/>
  </p:normalViewPr>
  <p:slideViewPr>
    <p:cSldViewPr>
      <p:cViewPr>
        <p:scale>
          <a:sx n="80" d="100"/>
          <a:sy n="80" d="100"/>
        </p:scale>
        <p:origin x="-1032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34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743E5B57-6A8F-45EA-A378-573A532AE747}" type="slidenum">
              <a:rPr lang="en-US" sz="1200" b="0" smtClean="0"/>
              <a:pPr/>
              <a:t>5</a:t>
            </a:fld>
            <a:endParaRPr lang="en-US" sz="1200" b="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26627" name="Header Placeholder 3"/>
          <p:cNvSpPr>
            <a:spLocks noGrp="1"/>
          </p:cNvSpPr>
          <p:nvPr>
            <p:ph type="hdr" sz="quarter"/>
          </p:nvPr>
        </p:nvSpPr>
        <p:spPr>
          <a:xfrm>
            <a:off x="4016851" y="96238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doc.: IEEE 802.11-06/0528r0</a:t>
            </a:r>
          </a:p>
        </p:txBody>
      </p:sp>
      <p:sp>
        <p:nvSpPr>
          <p:cNvPr id="26628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863" y="96238"/>
            <a:ext cx="753411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May 2006</a:t>
            </a:r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242040" y="9000620"/>
            <a:ext cx="197066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US" sz="1200" b="0">
                <a:cs typeface="ＭＳ Ｐゴシック" charset="0"/>
              </a:rPr>
              <a:t>Bruce Kraemer, Marvell</a:t>
            </a:r>
          </a:p>
        </p:txBody>
      </p:sp>
      <p:sp>
        <p:nvSpPr>
          <p:cNvPr id="26630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9162" y="9000620"/>
            <a:ext cx="41517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b="0"/>
              <a:t>Page </a:t>
            </a:r>
            <a:fld id="{6C8B9250-5879-CC45-BE1D-C20E554B7416}" type="slidenum">
              <a:rPr lang="en-US" sz="1200" b="0"/>
              <a:pPr/>
              <a:t>9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402" y="9661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802.11-12/0004r4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7344" y="96616"/>
            <a:ext cx="1041952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2012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57503" y="9000687"/>
            <a:ext cx="215475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Michael Montemurro, RIM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7CEE94DA-72C1-4E1E-8DB1-E718A3174CB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Jan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50" y="333375"/>
            <a:ext cx="3282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802.11-12/0065r1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 2012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802.11 Jan 2012 Plenary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2012-01-18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ISD SG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11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2012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Stephen McCann, RIM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8533BAE-88FB-4795-AF37-14EEBCEB52C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ISD SG Motion 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GB" dirty="0" smtClean="0"/>
              <a:t>Request the IEEE 802.11 WG chair to liaise document “11-12-0138-00-0000-liaison-to-wfa-service-discovery-protocol-request.doc” to the Wi-Fi Alliance, requesting a copy of the “Wi-Fi Direct” training slides for IEEE 802.11 internal study.</a:t>
            </a:r>
          </a:p>
          <a:p>
            <a:endParaRPr lang="en-GB" dirty="0" smtClean="0"/>
          </a:p>
          <a:p>
            <a:pPr>
              <a:buFontTx/>
              <a:buNone/>
            </a:pPr>
            <a:r>
              <a:rPr lang="en-GB" i="1" dirty="0" smtClean="0"/>
              <a:t>Note (not part of motion) – the document will be stored in the members’ area of the 802.11 server.</a:t>
            </a:r>
          </a:p>
          <a:p>
            <a:pPr>
              <a:buFontTx/>
              <a:buNone/>
            </a:pPr>
            <a:endParaRPr lang="en-GB" dirty="0" smtClean="0"/>
          </a:p>
          <a:p>
            <a:r>
              <a:rPr lang="en-GB" dirty="0" smtClean="0"/>
              <a:t>Moved by Stephen McCann on behalf of ISD SG</a:t>
            </a:r>
          </a:p>
          <a:p>
            <a:r>
              <a:rPr lang="en-GB" sz="2000" dirty="0" smtClean="0"/>
              <a:t>[ISD SG result: 21, 0, 1]</a:t>
            </a:r>
          </a:p>
        </p:txBody>
      </p:sp>
    </p:spTree>
    <p:extLst>
      <p:ext uri="{BB962C8B-B14F-4D97-AF65-F5344CB8AC3E}">
        <p14:creationId xmlns:p14="http://schemas.microsoft.com/office/powerpoint/2010/main" val="133948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 2012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for information, or may be brought at the January 2012 midweek and closing plenaries.</a:t>
            </a:r>
          </a:p>
          <a:p>
            <a:endParaRPr lang="en-US" b="0" dirty="0"/>
          </a:p>
          <a:p>
            <a:r>
              <a:rPr lang="en-US" b="0" dirty="0" smtClean="0"/>
              <a:t>R0 – Wednesday motion (</a:t>
            </a:r>
            <a:r>
              <a:rPr lang="en-US" b="0" dirty="0" err="1" smtClean="0"/>
              <a:t>TGac</a:t>
            </a:r>
            <a:r>
              <a:rPr lang="en-US" b="0" dirty="0" smtClean="0"/>
              <a:t>)</a:t>
            </a:r>
          </a:p>
          <a:p>
            <a:r>
              <a:rPr lang="en-US" b="0" dirty="0" smtClean="0"/>
              <a:t>R1 </a:t>
            </a:r>
            <a:r>
              <a:rPr lang="en-US" b="0" smtClean="0"/>
              <a:t>– Added Friday </a:t>
            </a:r>
            <a:r>
              <a:rPr lang="en-US" b="0" dirty="0" smtClean="0"/>
              <a:t>motions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TGac</a:t>
            </a:r>
            <a:r>
              <a:rPr lang="en-CA" dirty="0" smtClean="0"/>
              <a:t> Motion #1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Having approved changes to </a:t>
            </a:r>
            <a:r>
              <a:rPr lang="en-US" dirty="0" err="1" smtClean="0"/>
              <a:t>TGac</a:t>
            </a:r>
            <a:r>
              <a:rPr lang="en-US" dirty="0" smtClean="0"/>
              <a:t> Draft D1.0, as defined in Doc 11-11-907r12.</a:t>
            </a:r>
            <a:endParaRPr lang="en-CA" dirty="0" smtClean="0"/>
          </a:p>
          <a:p>
            <a:r>
              <a:rPr lang="en-US" dirty="0" smtClean="0"/>
              <a:t>Instruct the editor to prepare </a:t>
            </a:r>
            <a:r>
              <a:rPr lang="en-US" dirty="0" err="1" smtClean="0"/>
              <a:t>TGac</a:t>
            </a:r>
            <a:r>
              <a:rPr lang="en-US" dirty="0" smtClean="0"/>
              <a:t> Draft D2.0,  and</a:t>
            </a:r>
            <a:endParaRPr lang="en-CA" dirty="0" smtClean="0"/>
          </a:p>
          <a:p>
            <a:r>
              <a:rPr lang="en-US" dirty="0" smtClean="0"/>
              <a:t>Approve a 30 day Working Group Technical Letter Ballot asking the question “Should </a:t>
            </a:r>
            <a:r>
              <a:rPr lang="en-US" dirty="0" err="1" smtClean="0"/>
              <a:t>TGac</a:t>
            </a:r>
            <a:r>
              <a:rPr lang="en-US" dirty="0" smtClean="0"/>
              <a:t> Draft D2.0 be forwarded to Sponsor Ballot?</a:t>
            </a:r>
          </a:p>
          <a:p>
            <a:r>
              <a:rPr lang="en-US" dirty="0" smtClean="0"/>
              <a:t>Result:  127, 0, 0 - Passes</a:t>
            </a:r>
            <a:endParaRPr lang="en-GB" dirty="0" smtClean="0"/>
          </a:p>
          <a:p>
            <a:endParaRPr lang="en-CA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</a:t>
            </a:r>
            <a:r>
              <a:rPr lang="en-GB" dirty="0" err="1" smtClean="0"/>
              <a:t>TGac</a:t>
            </a:r>
            <a:endParaRPr lang="en-GB" dirty="0" smtClean="0"/>
          </a:p>
          <a:p>
            <a:r>
              <a:rPr lang="en-GB" dirty="0" smtClean="0"/>
              <a:t>TG vote: </a:t>
            </a:r>
            <a:endParaRPr lang="en-CA" dirty="0" smtClean="0"/>
          </a:p>
          <a:p>
            <a:pPr lvl="1"/>
            <a:r>
              <a:rPr lang="en-GB" dirty="0" smtClean="0"/>
              <a:t>Moved: </a:t>
            </a:r>
            <a:r>
              <a:rPr lang="en-GB" dirty="0" err="1" smtClean="0"/>
              <a:t>Menzo</a:t>
            </a:r>
            <a:r>
              <a:rPr lang="en-GB" dirty="0" smtClean="0"/>
              <a:t> </a:t>
            </a:r>
            <a:r>
              <a:rPr lang="en-GB" dirty="0" err="1" smtClean="0"/>
              <a:t>Wentink</a:t>
            </a:r>
            <a:r>
              <a:rPr lang="en-GB" dirty="0" smtClean="0"/>
              <a:t>,  Seconded: Mark Rison, Result: 42-0-0</a:t>
            </a:r>
            <a:endParaRPr lang="en-CA" dirty="0" smtClean="0"/>
          </a:p>
          <a:p>
            <a:endParaRPr lang="en-CA" dirty="0" smtClean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January 2012</a:t>
            </a: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Osama Aboul-Magd (Huawei Technologies)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0926BF62-E9F3-4954-AE01-8CF6463C29D5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9086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WG telecons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15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2011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6F38AC5-624C-4168-BD39-591F8E21A6CC}" type="slidenum">
              <a:rPr lang="en-US" sz="1200" b="0" smtClean="0"/>
              <a:pPr/>
              <a:t>5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477000" cy="304800"/>
          </a:xfrm>
        </p:spPr>
        <p:txBody>
          <a:bodyPr/>
          <a:lstStyle/>
          <a:p>
            <a:r>
              <a:rPr lang="en-US" sz="2800" smtClean="0"/>
              <a:t>Teleconferences</a:t>
            </a:r>
          </a:p>
        </p:txBody>
      </p:sp>
      <p:graphicFrame>
        <p:nvGraphicFramePr>
          <p:cNvPr id="226611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937462"/>
              </p:ext>
            </p:extLst>
          </p:nvPr>
        </p:nvGraphicFramePr>
        <p:xfrm>
          <a:off x="381000" y="762000"/>
          <a:ext cx="8458200" cy="5229208"/>
        </p:xfrm>
        <a:graphic>
          <a:graphicData uri="http://schemas.openxmlformats.org/drawingml/2006/table">
            <a:tbl>
              <a:tblPr/>
              <a:tblGrid>
                <a:gridCol w="1371600"/>
                <a:gridCol w="4419600"/>
                <a:gridCol w="1447800"/>
                <a:gridCol w="1219200"/>
              </a:tblGrid>
              <a:tr h="2303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Dates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Start Time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Duration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0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TGai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Tuesdays from Jan 31 to 6 Mar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Tuesdays from Mar 20 to Mar 27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17:00 ET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09:00 ET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Hour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Hour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TGah</a:t>
                      </a: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Mon February 13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Mon March 5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10:00 ET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en-GB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Hour</a:t>
                      </a: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en-GB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Hour</a:t>
                      </a: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TGaa</a:t>
                      </a:r>
                      <a:r>
                        <a:rPr kumimoji="0" lang="en-GB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17780" marR="17780" marT="17781" marB="1778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Tuesdays: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Jan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31, Feb 7</a:t>
                      </a: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7780" marR="17780" marT="17781" marB="17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11:30 ET </a:t>
                      </a:r>
                    </a:p>
                  </a:txBody>
                  <a:tcPr marL="17780" marR="17780" marT="17781" marB="17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Hour </a:t>
                      </a:r>
                    </a:p>
                  </a:txBody>
                  <a:tcPr marL="17780" marR="17780" marT="17781" marB="17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TGac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 1, Mar 22, Apr 5, Apr 19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 29, Apr 12, Apr 26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12:00 ET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10:00 ET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Hours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Hours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TGad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 23, Mar 8, Mar 29, Apr 12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 1, Mar 22, Apr 5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10:00 ET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20:00 ET 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TGaf</a:t>
                      </a: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7780" marR="17780" marT="17781" marB="1778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Tuesdays</a:t>
                      </a:r>
                    </a:p>
                  </a:txBody>
                  <a:tcPr marL="17780" marR="17780" marT="17781" marB="17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21:00 ET</a:t>
                      </a:r>
                    </a:p>
                  </a:txBody>
                  <a:tcPr marL="17780" marR="17780" marT="17781" marB="17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Hours</a:t>
                      </a:r>
                    </a:p>
                  </a:txBody>
                  <a:tcPr marL="17780" marR="17780" marT="17781" marB="17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94"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JTC1 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Feb 9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19:00 ET`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0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ARC, REG SCs</a:t>
                      </a: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Calls to be arranged on 10-days notice as required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014"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Smart Grid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Wednesday </a:t>
                      </a:r>
                      <a:r>
                        <a:rPr kumimoji="0" lang="en-GB" sz="18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Feb 8</a:t>
                      </a:r>
                      <a:endParaRPr kumimoji="0" lang="en-GB" sz="18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014">
                <a:tc>
                  <a:txBody>
                    <a:bodyPr/>
                    <a:lstStyle/>
                    <a:p>
                      <a:pPr fontAlgn="base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ISD SG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Feb 17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014"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CMMW SG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Feb 9, </a:t>
                      </a:r>
                      <a:r>
                        <a:rPr kumimoji="0" lang="en-GB" sz="18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16; Mar </a:t>
                      </a:r>
                      <a:r>
                        <a:rPr kumimoji="0" lang="en-GB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42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TGac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6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TGac</a:t>
            </a:r>
            <a:r>
              <a:rPr lang="en-CA" smtClean="0"/>
              <a:t> - May </a:t>
            </a:r>
            <a:r>
              <a:rPr lang="en-CA" dirty="0" smtClean="0"/>
              <a:t>Ad Hoc Meeting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Authorize </a:t>
            </a:r>
            <a:r>
              <a:rPr lang="en-GB" dirty="0" err="1" smtClean="0"/>
              <a:t>TGac</a:t>
            </a:r>
            <a:r>
              <a:rPr lang="en-GB" dirty="0" smtClean="0"/>
              <a:t> to hold an ad-hoc meeting on May 9-11 in the Bay area, for the purpose of resolving LB comments.</a:t>
            </a:r>
            <a:endParaRPr lang="en-CA" dirty="0" smtClean="0"/>
          </a:p>
          <a:p>
            <a:r>
              <a:rPr lang="en-GB" dirty="0" smtClean="0"/>
              <a:t> </a:t>
            </a:r>
            <a:endParaRPr lang="en-CA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</a:t>
            </a:r>
            <a:r>
              <a:rPr lang="en-GB" dirty="0" err="1" smtClean="0"/>
              <a:t>TGac</a:t>
            </a:r>
            <a:endParaRPr lang="en-CA" dirty="0" smtClean="0"/>
          </a:p>
          <a:p>
            <a:r>
              <a:rPr lang="en-GB" dirty="0" smtClean="0"/>
              <a:t>TG vote: </a:t>
            </a:r>
            <a:endParaRPr lang="en-CA" dirty="0" smtClean="0"/>
          </a:p>
          <a:p>
            <a:pPr lvl="1"/>
            <a:r>
              <a:rPr lang="en-GB" dirty="0" smtClean="0"/>
              <a:t>Moved: </a:t>
            </a:r>
            <a:r>
              <a:rPr lang="en-GB" dirty="0" err="1" smtClean="0"/>
              <a:t>Menzo</a:t>
            </a:r>
            <a:r>
              <a:rPr lang="en-GB" dirty="0" smtClean="0"/>
              <a:t> </a:t>
            </a:r>
            <a:r>
              <a:rPr lang="en-GB" dirty="0" err="1" smtClean="0"/>
              <a:t>Wentink</a:t>
            </a:r>
            <a:r>
              <a:rPr lang="en-GB" dirty="0" smtClean="0"/>
              <a:t>,  Seconded: </a:t>
            </a:r>
            <a:r>
              <a:rPr lang="en-GB" dirty="0" err="1" smtClean="0"/>
              <a:t>Eldad</a:t>
            </a:r>
            <a:r>
              <a:rPr lang="en-GB" dirty="0" smtClean="0"/>
              <a:t> </a:t>
            </a:r>
            <a:r>
              <a:rPr lang="en-GB" dirty="0" err="1" smtClean="0"/>
              <a:t>Perahia</a:t>
            </a:r>
            <a:r>
              <a:rPr lang="en-GB" dirty="0" smtClean="0"/>
              <a:t>, Result: 25-0-1</a:t>
            </a:r>
            <a:endParaRPr lang="en-CA" dirty="0" smtClean="0"/>
          </a:p>
          <a:p>
            <a:endParaRPr lang="en-CA" dirty="0" smtClean="0"/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2012</a:t>
            </a: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Osama Aboul-Magd (Huawei Technologies)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0A7E8195-4A59-4397-8D85-F410BE9BB45F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28696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TGae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60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 charset="0"/>
              </a:rPr>
              <a:t>Approval for submission of P802.11ae to </a:t>
            </a:r>
            <a:r>
              <a:rPr lang="en-GB" dirty="0" err="1">
                <a:latin typeface="Times New Roman" charset="0"/>
              </a:rPr>
              <a:t>RevCom</a:t>
            </a:r>
            <a:endParaRPr lang="en-GB" dirty="0">
              <a:latin typeface="Times New Roman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en-US" sz="2000" dirty="0">
                <a:latin typeface="Times New Roman" charset="0"/>
              </a:rPr>
              <a:t>Approve document 11-12/0030r1 as the report to the IEEE 802 Executive Committee on the requirements for approval to forward P802.11ae to </a:t>
            </a:r>
            <a:r>
              <a:rPr lang="en-US" sz="2000" dirty="0" err="1">
                <a:latin typeface="Times New Roman" charset="0"/>
              </a:rPr>
              <a:t>RevCom</a:t>
            </a:r>
            <a:r>
              <a:rPr lang="en-US" sz="2000" dirty="0">
                <a:latin typeface="Times New Roman" charset="0"/>
              </a:rPr>
              <a:t>, and</a:t>
            </a:r>
          </a:p>
          <a:p>
            <a:r>
              <a:rPr lang="en-US" sz="2000" dirty="0">
                <a:latin typeface="Times New Roman" charset="0"/>
              </a:rPr>
              <a:t>Request the IEEE 802 Executive Committee to forward P802.11ae to </a:t>
            </a:r>
            <a:r>
              <a:rPr lang="en-US" sz="2000" dirty="0" err="1">
                <a:latin typeface="Times New Roman" charset="0"/>
              </a:rPr>
              <a:t>RevCom</a:t>
            </a:r>
            <a:r>
              <a:rPr lang="en-US" sz="2000" dirty="0">
                <a:latin typeface="Times New Roman" charset="0"/>
              </a:rPr>
              <a:t>.</a:t>
            </a:r>
          </a:p>
          <a:p>
            <a:r>
              <a:rPr lang="en-US" sz="2000" dirty="0">
                <a:latin typeface="Times New Roman" charset="0"/>
              </a:rPr>
              <a:t> </a:t>
            </a:r>
          </a:p>
          <a:p>
            <a:r>
              <a:rPr lang="en-GB" sz="2000" dirty="0">
                <a:latin typeface="Times New Roman" charset="0"/>
              </a:rPr>
              <a:t>Moved by Michael Montemurro on behalf of </a:t>
            </a:r>
            <a:r>
              <a:rPr lang="en-GB" sz="2000" dirty="0" err="1">
                <a:latin typeface="Times New Roman" charset="0"/>
              </a:rPr>
              <a:t>TGae</a:t>
            </a:r>
            <a:endParaRPr lang="en-US" sz="2000" dirty="0">
              <a:latin typeface="Times New Roman" charset="0"/>
            </a:endParaRPr>
          </a:p>
          <a:p>
            <a:r>
              <a:rPr lang="en-GB" sz="2000" dirty="0" err="1">
                <a:latin typeface="Times New Roman" charset="0"/>
              </a:rPr>
              <a:t>TGae</a:t>
            </a:r>
            <a:r>
              <a:rPr lang="en-GB" sz="2000" dirty="0">
                <a:latin typeface="Times New Roman" charset="0"/>
              </a:rPr>
              <a:t> vote: </a:t>
            </a:r>
            <a:endParaRPr lang="en-US" sz="2000" dirty="0">
              <a:latin typeface="Times New Roman" charset="0"/>
            </a:endParaRPr>
          </a:p>
          <a:p>
            <a:r>
              <a:rPr lang="en-GB" sz="2000" dirty="0">
                <a:latin typeface="Times New Roman" charset="0"/>
              </a:rPr>
              <a:t>Moved: </a:t>
            </a:r>
            <a:r>
              <a:rPr lang="en-GB" sz="2000" dirty="0" err="1">
                <a:latin typeface="Times New Roman" charset="0"/>
              </a:rPr>
              <a:t>Santosh</a:t>
            </a:r>
            <a:r>
              <a:rPr lang="en-GB" sz="2000" dirty="0">
                <a:latin typeface="Times New Roman" charset="0"/>
              </a:rPr>
              <a:t> </a:t>
            </a:r>
            <a:r>
              <a:rPr lang="en-GB" sz="2000" dirty="0" err="1">
                <a:latin typeface="Times New Roman" charset="0"/>
              </a:rPr>
              <a:t>Pandey</a:t>
            </a:r>
            <a:r>
              <a:rPr lang="en-GB" sz="2000" dirty="0">
                <a:latin typeface="Times New Roman" charset="0"/>
              </a:rPr>
              <a:t>,  Seconded: Alex Ashley, Result: 7-0-</a:t>
            </a:r>
            <a:r>
              <a:rPr lang="en-GB" sz="2000" dirty="0" smtClean="0">
                <a:latin typeface="Times New Roman" charset="0"/>
              </a:rPr>
              <a:t>0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/>
              <a:t>January 2012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b="0"/>
              <a:t>M. Montemurro (RIM), B.Kraemer (Marvell)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b="0"/>
              <a:t>Slide </a:t>
            </a:r>
            <a:fld id="{8CBC1F58-EDA4-324E-9527-3B0A30E900DE}" type="slidenum">
              <a:rPr lang="en-US" sz="1200" b="0"/>
              <a:pPr/>
              <a:t>9</a:t>
            </a:fld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35583405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74640</TotalTime>
  <Words>621</Words>
  <Application>Microsoft Office PowerPoint</Application>
  <PresentationFormat>On-screen Show (4:3)</PresentationFormat>
  <Paragraphs>151</Paragraphs>
  <Slides>11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Document</vt:lpstr>
      <vt:lpstr>802.11 Jan 2012 Plenary Motions</vt:lpstr>
      <vt:lpstr>Abstract</vt:lpstr>
      <vt:lpstr>TGac Motion #1</vt:lpstr>
      <vt:lpstr>WG telecons</vt:lpstr>
      <vt:lpstr>Teleconferences</vt:lpstr>
      <vt:lpstr>TGac</vt:lpstr>
      <vt:lpstr>TGac - May Ad Hoc Meeting</vt:lpstr>
      <vt:lpstr>TGae</vt:lpstr>
      <vt:lpstr>Approval for submission of P802.11ae to RevCom</vt:lpstr>
      <vt:lpstr>ISD SG</vt:lpstr>
      <vt:lpstr>ISD SG Motion 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Adrian Stephens, 201</cp:lastModifiedBy>
  <cp:revision>1203</cp:revision>
  <cp:lastPrinted>1998-02-10T13:28:06Z</cp:lastPrinted>
  <dcterms:created xsi:type="dcterms:W3CDTF">1998-02-10T13:07:52Z</dcterms:created>
  <dcterms:modified xsi:type="dcterms:W3CDTF">2012-01-20T01:26:48Z</dcterms:modified>
</cp:coreProperties>
</file>