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03" r:id="rId3"/>
    <p:sldId id="351" r:id="rId4"/>
    <p:sldId id="352" r:id="rId5"/>
    <p:sldId id="35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556" autoAdjust="0"/>
    <p:restoredTop sz="94676" autoAdjust="0"/>
  </p:normalViewPr>
  <p:slideViewPr>
    <p:cSldViewPr>
      <p:cViewPr>
        <p:scale>
          <a:sx n="70" d="100"/>
          <a:sy n="70" d="100"/>
        </p:scale>
        <p:origin x="-1140" y="-1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6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2728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</a:t>
            </a:r>
            <a:r>
              <a:rPr lang="en-US" smtClean="0"/>
              <a:t>Cisco)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0044r2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5" Type="http://schemas.openxmlformats.org/officeDocument/2006/relationships/hyperlink" Target="mailto:rjstacey@gmail.com" TargetMode="External"/><Relationship Id="rId10" Type="http://schemas.openxmlformats.org/officeDocument/2006/relationships/hyperlink" Target="mailto:tom.siep@csr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minyoung.park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(Jan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p:oleObj spid="_x0000_s1027" name="Document" r:id="rId4" imgW="8596788" imgH="2803492" progId="Word.Document.8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dirty="0" err="1" smtClean="0"/>
              <a:t>TGmb</a:t>
            </a:r>
            <a:r>
              <a:rPr lang="en-US" dirty="0" smtClean="0"/>
              <a:t> – Adrian Stephens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3"/>
              </a:rPr>
              <a:t>adrian.p.stephens@intel.com</a:t>
            </a:r>
            <a:endParaRPr lang="en-US" b="0" dirty="0" smtClean="0"/>
          </a:p>
          <a:p>
            <a:r>
              <a:rPr lang="en-US" dirty="0" err="1" smtClean="0"/>
              <a:t>TGaa</a:t>
            </a:r>
            <a:r>
              <a:rPr lang="en-US" dirty="0" smtClean="0"/>
              <a:t> – Alex Ashley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4"/>
              </a:rPr>
              <a:t>alex.ashley@hotmail.co.uk</a:t>
            </a:r>
            <a:r>
              <a:rPr lang="en-US" b="0" dirty="0" smtClean="0"/>
              <a:t> </a:t>
            </a:r>
          </a:p>
          <a:p>
            <a:r>
              <a:rPr lang="en-US" dirty="0" err="1" smtClean="0"/>
              <a:t>TGac</a:t>
            </a:r>
            <a:r>
              <a:rPr lang="en-US" dirty="0" smtClean="0"/>
              <a:t> – Robert Stacey – </a:t>
            </a:r>
            <a:r>
              <a:rPr lang="en-US" b="0" dirty="0" smtClean="0">
                <a:hlinkClick r:id="rId5"/>
              </a:rPr>
              <a:t>rjstacey@gmail.com</a:t>
            </a:r>
            <a:r>
              <a:rPr lang="en-US" b="0" dirty="0" smtClean="0"/>
              <a:t>  </a:t>
            </a:r>
          </a:p>
          <a:p>
            <a:r>
              <a:rPr lang="en-US" dirty="0" err="1" smtClean="0"/>
              <a:t>TGad</a:t>
            </a:r>
            <a:r>
              <a:rPr lang="en-US" dirty="0" smtClean="0"/>
              <a:t> – Carlos </a:t>
            </a:r>
            <a:r>
              <a:rPr lang="en-US" dirty="0" err="1" smtClean="0"/>
              <a:t>Cordeiro</a:t>
            </a:r>
            <a:r>
              <a:rPr lang="en-US" dirty="0" smtClean="0"/>
              <a:t>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6"/>
              </a:rPr>
              <a:t>carlos.cordeiro@intel.com</a:t>
            </a:r>
            <a:r>
              <a:rPr lang="en-US" b="0" dirty="0" smtClean="0"/>
              <a:t> </a:t>
            </a:r>
          </a:p>
          <a:p>
            <a:r>
              <a:rPr lang="en-US" dirty="0" err="1" smtClean="0"/>
              <a:t>TGae</a:t>
            </a:r>
            <a:r>
              <a:rPr lang="en-US" dirty="0" smtClean="0"/>
              <a:t> – Henry </a:t>
            </a:r>
            <a:r>
              <a:rPr lang="en-US" dirty="0" err="1" smtClean="0"/>
              <a:t>Ptasinski</a:t>
            </a:r>
            <a:r>
              <a:rPr lang="en-US" dirty="0" smtClean="0"/>
              <a:t> – </a:t>
            </a:r>
            <a:r>
              <a:rPr lang="en-US" b="0" dirty="0" smtClean="0">
                <a:hlinkClick r:id="rId7"/>
              </a:rPr>
              <a:t>henry@logout.com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TGaf</a:t>
            </a:r>
            <a:r>
              <a:rPr lang="en-US" dirty="0" smtClean="0"/>
              <a:t> – Peter Ecclesine – </a:t>
            </a:r>
            <a:r>
              <a:rPr lang="en-US" b="0" dirty="0" smtClean="0">
                <a:hlinkClick r:id="rId8"/>
              </a:rPr>
              <a:t>pecclesi@cisco.com</a:t>
            </a:r>
            <a:r>
              <a:rPr lang="en-US" b="0" dirty="0" smtClean="0"/>
              <a:t> </a:t>
            </a:r>
          </a:p>
          <a:p>
            <a:r>
              <a:rPr lang="en-US" dirty="0" err="1" smtClean="0"/>
              <a:t>TGah</a:t>
            </a:r>
            <a:r>
              <a:rPr lang="en-US" dirty="0" smtClean="0"/>
              <a:t> –  </a:t>
            </a:r>
            <a:r>
              <a:rPr lang="en-US" dirty="0" err="1" smtClean="0"/>
              <a:t>Minyoung</a:t>
            </a:r>
            <a:r>
              <a:rPr lang="en-US" dirty="0" smtClean="0"/>
              <a:t> Park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9"/>
              </a:rPr>
              <a:t>minyoung.park@intel.com</a:t>
            </a:r>
            <a:endParaRPr lang="en-US" b="0" dirty="0" smtClean="0"/>
          </a:p>
          <a:p>
            <a:r>
              <a:rPr lang="en-US" dirty="0" err="1" smtClean="0"/>
              <a:t>TGai</a:t>
            </a:r>
            <a:r>
              <a:rPr lang="en-US" dirty="0" smtClean="0"/>
              <a:t> – Tom </a:t>
            </a:r>
            <a:r>
              <a:rPr lang="en-US" dirty="0" err="1" smtClean="0"/>
              <a:t>Siep</a:t>
            </a:r>
            <a:r>
              <a:rPr lang="en-US" dirty="0" smtClean="0"/>
              <a:t> – </a:t>
            </a:r>
            <a:r>
              <a:rPr lang="en-US" b="0" dirty="0" smtClean="0">
                <a:hlinkClick r:id="rId10"/>
              </a:rPr>
              <a:t>tom.siep@csr.com</a:t>
            </a:r>
            <a:r>
              <a:rPr lang="en-US" b="0" dirty="0" smtClean="0"/>
              <a:t>  </a:t>
            </a:r>
            <a:endParaRPr lang="en-US" dirty="0" smtClean="0"/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See 11-09-1034-03-0000-wg11-style-guide.doc</a:t>
            </a:r>
          </a:p>
          <a:p>
            <a:endParaRPr lang="en-GB" smtClean="0"/>
          </a:p>
          <a:p>
            <a:r>
              <a:rPr lang="en-US" b="0" smtClean="0"/>
              <a:t>Editor’s responsibility includes checking the </a:t>
            </a:r>
            <a:r>
              <a:rPr lang="en-US" smtClean="0"/>
              <a:t>2009 IEEE Standards Style Manual </a:t>
            </a:r>
            <a:r>
              <a:rPr lang="en-US" b="0" smtClean="0"/>
              <a:t>when creating or updating drafts.</a:t>
            </a:r>
          </a:p>
          <a:p>
            <a:r>
              <a:rPr lang="en-US" b="0" smtClean="0"/>
              <a:t>Submissions with draft text should conform to both the WG11 Style Guide and IEEE Standards Style Manual</a:t>
            </a:r>
          </a:p>
          <a:p>
            <a:r>
              <a:rPr lang="en-US" b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824923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802.11mb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2012*est.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8043776" cy="411480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364289"/>
                <a:gridCol w="364289"/>
                <a:gridCol w="422444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1.05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Jan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11689</TotalTime>
  <Words>464</Words>
  <Application>Microsoft Office PowerPoint</Application>
  <PresentationFormat>On-screen Show (4:3)</PresentationFormat>
  <Paragraphs>202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Document</vt:lpstr>
      <vt:lpstr>802.11 WG Editor’s Meeting (Jan ‘12)</vt:lpstr>
      <vt:lpstr>Volunteer Editor Contacts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507</cp:revision>
  <cp:lastPrinted>1998-02-10T13:28:06Z</cp:lastPrinted>
  <dcterms:created xsi:type="dcterms:W3CDTF">1998-02-10T13:07:52Z</dcterms:created>
  <dcterms:modified xsi:type="dcterms:W3CDTF">2012-01-19T22:35:05Z</dcterms:modified>
</cp:coreProperties>
</file>