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9" r:id="rId3"/>
    <p:sldId id="289" r:id="rId4"/>
    <p:sldId id="291" r:id="rId5"/>
    <p:sldId id="294" r:id="rId6"/>
    <p:sldId id="292" r:id="rId7"/>
    <p:sldId id="295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-147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802.11-12/0025r1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dirty="0" smtClean="0"/>
              <a:t>Rolf de Vegt (Qualcomm))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802.11ai Spec Development Discussion Document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2012-01-XX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4323706"/>
              </p:ext>
            </p:extLst>
          </p:nvPr>
        </p:nvGraphicFramePr>
        <p:xfrm>
          <a:off x="534988" y="2671763"/>
          <a:ext cx="7683500" cy="3670300"/>
        </p:xfrm>
        <a:graphic>
          <a:graphicData uri="http://schemas.openxmlformats.org/presentationml/2006/ole">
            <p:oleObj spid="_x0000_s1049" name="Document" r:id="rId4" imgW="8676222" imgH="414495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</a:p>
          <a:p>
            <a:r>
              <a:rPr lang="en-US" dirty="0" smtClean="0"/>
              <a:t>Current view of TGai development process</a:t>
            </a:r>
          </a:p>
          <a:p>
            <a:r>
              <a:rPr lang="en-US" dirty="0" smtClean="0"/>
              <a:t>Proposed update to the TGai spec development process</a:t>
            </a:r>
          </a:p>
          <a:p>
            <a:r>
              <a:rPr lang="en-US" dirty="0" smtClean="0"/>
              <a:t>Strawpoll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TGai is getting closer to the stage whereby detailed technical proposals are being discussed</a:t>
            </a:r>
          </a:p>
          <a:p>
            <a:r>
              <a:rPr lang="en-US" dirty="0" smtClean="0"/>
              <a:t>The specification development process to be followed by the taskgroup has not yet been fully vetted and agreed upon by taskgroup membership</a:t>
            </a:r>
          </a:p>
          <a:p>
            <a:r>
              <a:rPr lang="en-US" dirty="0" smtClean="0"/>
              <a:t>This document contains a proposal to define a Spec Framework document as an official taskgroup deliverable which is developed and agreed upon by the taskgroup, prior to the creation of detailed spec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Tgai</a:t>
            </a:r>
            <a:r>
              <a:rPr lang="en-US" dirty="0" smtClean="0"/>
              <a:t> Spec Development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2057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Framework 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lang="en-US" sz="1400" dirty="0" smtClean="0"/>
              <a:t>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400" y="3200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IP Address Assignment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lang="en-US" sz="1400" dirty="0" smtClean="0"/>
              <a:t>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4343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Fast Network Discovery  </a:t>
            </a:r>
            <a:br>
              <a:rPr lang="en-US" sz="1400" dirty="0" smtClean="0"/>
            </a:br>
            <a:r>
              <a:rPr lang="en-US" sz="1400" dirty="0" smtClean="0"/>
              <a:t>Spec 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057400" y="2209800"/>
            <a:ext cx="1524000" cy="685800"/>
            <a:chOff x="2362200" y="2133600"/>
            <a:chExt cx="1524000" cy="685800"/>
          </a:xfrm>
        </p:grpSpPr>
        <p:sp>
          <p:nvSpPr>
            <p:cNvPr id="11" name="Diamond 10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57400" y="3352800"/>
            <a:ext cx="1524000" cy="685800"/>
            <a:chOff x="2362200" y="2133600"/>
            <a:chExt cx="1524000" cy="685800"/>
          </a:xfrm>
        </p:grpSpPr>
        <p:sp>
          <p:nvSpPr>
            <p:cNvPr id="20" name="Diamond 19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57400" y="4419600"/>
            <a:ext cx="1524000" cy="685800"/>
            <a:chOff x="2362200" y="2133600"/>
            <a:chExt cx="1524000" cy="685800"/>
          </a:xfrm>
        </p:grpSpPr>
        <p:sp>
          <p:nvSpPr>
            <p:cNvPr id="24" name="Diamond 23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3810000" y="2209800"/>
            <a:ext cx="10668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.11ai Draft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257800" y="3276600"/>
            <a:ext cx="1524000" cy="685800"/>
            <a:chOff x="2362200" y="2133600"/>
            <a:chExt cx="1524000" cy="685800"/>
          </a:xfrm>
        </p:grpSpPr>
        <p:sp>
          <p:nvSpPr>
            <p:cNvPr id="29" name="Diamond 28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334000" y="2819400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out </a:t>
            </a:r>
            <a:br>
              <a:rPr lang="en-US" dirty="0" smtClean="0"/>
            </a:br>
            <a:r>
              <a:rPr lang="en-US" dirty="0" smtClean="0"/>
              <a:t>to Letter Ballot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886200" y="25146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Framework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886200" y="33528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IP Address Assignment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886200" y="41910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Fast Network  Discovery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Updates to TGai Spec Development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81000" y="2057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Framework Text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200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IP Address </a:t>
            </a:r>
            <a:r>
              <a:rPr lang="en-US" sz="1600" dirty="0" smtClean="0"/>
              <a:t>Assignment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kumimoji="0" lang="en-US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Fwk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Text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4343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Fast Network Discovery  </a:t>
            </a:r>
            <a:r>
              <a:rPr lang="en-US" sz="1600" dirty="0" smtClean="0"/>
              <a:t>Spec </a:t>
            </a:r>
            <a:r>
              <a:rPr lang="en-US" sz="1600" dirty="0" err="1" smtClean="0"/>
              <a:t>Fwk</a:t>
            </a:r>
            <a:r>
              <a:rPr lang="en-US" sz="1600" dirty="0" smtClean="0"/>
              <a:t>  </a:t>
            </a:r>
            <a:r>
              <a:rPr lang="en-US" sz="1600" dirty="0" smtClean="0"/>
              <a:t>Text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2057400" y="2133600"/>
            <a:ext cx="1524000" cy="685800"/>
            <a:chOff x="2362200" y="2133600"/>
            <a:chExt cx="1524000" cy="685800"/>
          </a:xfrm>
        </p:grpSpPr>
        <p:sp>
          <p:nvSpPr>
            <p:cNvPr id="11" name="Diamond 10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8" name="Group 18"/>
          <p:cNvGrpSpPr/>
          <p:nvPr/>
        </p:nvGrpSpPr>
        <p:grpSpPr>
          <a:xfrm>
            <a:off x="2057400" y="3276600"/>
            <a:ext cx="1524000" cy="685800"/>
            <a:chOff x="2362200" y="2133600"/>
            <a:chExt cx="1524000" cy="685800"/>
          </a:xfrm>
        </p:grpSpPr>
        <p:sp>
          <p:nvSpPr>
            <p:cNvPr id="20" name="Diamond 19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12" name="Group 22"/>
          <p:cNvGrpSpPr/>
          <p:nvPr/>
        </p:nvGrpSpPr>
        <p:grpSpPr>
          <a:xfrm>
            <a:off x="2057400" y="4343400"/>
            <a:ext cx="1524000" cy="685800"/>
            <a:chOff x="2362200" y="2133600"/>
            <a:chExt cx="1524000" cy="685800"/>
          </a:xfrm>
        </p:grpSpPr>
        <p:sp>
          <p:nvSpPr>
            <p:cNvPr id="24" name="Diamond 23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3657600" y="2209800"/>
            <a:ext cx="9906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Spec Frame-work  Document for .11ai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" name="Group 27"/>
          <p:cNvGrpSpPr/>
          <p:nvPr/>
        </p:nvGrpSpPr>
        <p:grpSpPr>
          <a:xfrm>
            <a:off x="7086600" y="3276600"/>
            <a:ext cx="1524000" cy="685800"/>
            <a:chOff x="2362200" y="2133600"/>
            <a:chExt cx="1524000" cy="685800"/>
          </a:xfrm>
        </p:grpSpPr>
        <p:sp>
          <p:nvSpPr>
            <p:cNvPr id="29" name="Diamond 28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162800" y="2819400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out </a:t>
            </a:r>
            <a:br>
              <a:rPr lang="en-US" dirty="0" smtClean="0"/>
            </a:br>
            <a:r>
              <a:rPr lang="en-US" dirty="0" smtClean="0"/>
              <a:t>to Letter Ballot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638800" y="2209800"/>
            <a:ext cx="9906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 .11ai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Draft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4953000" y="3352800"/>
            <a:ext cx="381000" cy="533400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introducing a Spec Framework Document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Improves efficiency of spec text development</a:t>
            </a:r>
          </a:p>
          <a:p>
            <a:r>
              <a:rPr lang="en-US" dirty="0" smtClean="0"/>
              <a:t>Enables consensus building in the entire group</a:t>
            </a:r>
          </a:p>
          <a:p>
            <a:r>
              <a:rPr lang="en-US" dirty="0" smtClean="0"/>
              <a:t>Increases transparency of spec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Sample Content of Spec Framework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Examples of  Spec </a:t>
            </a:r>
            <a:r>
              <a:rPr lang="en-US" sz="2000" dirty="0" smtClean="0"/>
              <a:t>Framework document </a:t>
            </a:r>
            <a:r>
              <a:rPr lang="en-US" sz="2000" dirty="0" smtClean="0"/>
              <a:t>s:</a:t>
            </a:r>
          </a:p>
          <a:p>
            <a:pPr lvl="1"/>
            <a:r>
              <a:rPr lang="en-US" sz="1600" dirty="0" smtClean="0"/>
              <a:t>802.11ac : </a:t>
            </a:r>
            <a:r>
              <a:rPr lang="en-US" sz="1600" dirty="0" smtClean="0"/>
              <a:t>11-09/0992rxx</a:t>
            </a:r>
          </a:p>
          <a:p>
            <a:pPr lvl="1"/>
            <a:r>
              <a:rPr lang="en-US" sz="1600" dirty="0" smtClean="0"/>
              <a:t>802.11ah:  11-11/1137ry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2000" dirty="0" smtClean="0"/>
              <a:t>Sample Content of the </a:t>
            </a:r>
            <a:r>
              <a:rPr lang="en-US" sz="2000" dirty="0" smtClean="0"/>
              <a:t> .11ac Spec </a:t>
            </a:r>
            <a:r>
              <a:rPr lang="en-US" sz="2000" dirty="0" smtClean="0"/>
              <a:t>Framework Document: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GB" sz="800" b="0" i="1" dirty="0" smtClean="0"/>
              <a:t>A </a:t>
            </a:r>
            <a:r>
              <a:rPr lang="en-GB" sz="1000" b="0" i="1" dirty="0" smtClean="0"/>
              <a:t>VHT mixed format (MF) preamble shall be supported in the draft specification and device support is mandatory. The VHT mixed format preamble shall have the following characteristics: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 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R3.2.1.A: Robust legacy 11a deferral. The VHT MF preamble shall be designed such that a legacy 11a device will defer for the duration of the transmission to the same degree that it does for an HT MF preamble.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  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R3.2.1.D: The VHT MF preamble shall include training for</a:t>
            </a:r>
            <a:endParaRPr lang="en-US" sz="1000" b="0" i="1" dirty="0" smtClean="0"/>
          </a:p>
          <a:p>
            <a:pPr lvl="0">
              <a:buNone/>
            </a:pPr>
            <a:r>
              <a:rPr lang="en-GB" sz="1000" b="0" i="1" dirty="0" smtClean="0"/>
              <a:t>a wider channel </a:t>
            </a:r>
            <a:endParaRPr lang="en-US" sz="1000" b="0" i="1" dirty="0" smtClean="0"/>
          </a:p>
          <a:p>
            <a:pPr lvl="0">
              <a:buNone/>
            </a:pPr>
            <a:r>
              <a:rPr lang="en-GB" sz="1000" b="0" i="1" dirty="0" smtClean="0"/>
              <a:t>1 to 8 spatial streams (see Section 3.4)</a:t>
            </a:r>
            <a:endParaRPr lang="en-US" sz="1000" b="0" i="1" dirty="0" smtClean="0"/>
          </a:p>
          <a:p>
            <a:pPr lvl="0">
              <a:buNone/>
            </a:pPr>
            <a:r>
              <a:rPr lang="en-GB" sz="1000" b="0" i="1" dirty="0" smtClean="0"/>
              <a:t>DL MU-MIMO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 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R3.2.1.E: Since the HT SIG field cannot be expanded without breaking backward compatibility, the VHT MF preamble shall include VHT SIG fields. The VHT SIG fields may include </a:t>
            </a:r>
            <a:r>
              <a:rPr lang="en-GB" sz="1000" b="0" i="1" dirty="0" err="1" smtClean="0"/>
              <a:t>signaling</a:t>
            </a:r>
            <a:r>
              <a:rPr lang="en-GB" sz="1000" b="0" i="1" dirty="0" smtClean="0"/>
              <a:t> for the following: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	a) wider bandwidth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	b) enhanced MCS (see Section 3.3)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	c) more spatial streams (see Section 3.4)</a:t>
            </a:r>
            <a:endParaRPr lang="en-US" sz="1000" b="0" i="1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TGai shall develop and adopt a Specification Development process (aka ‘Selection Procedure’) document (Y/N/A)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TGai shall create a Spec Framework document before developing a Draft Specification (Y/N/A)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2997</TotalTime>
  <Words>435</Words>
  <Application>Microsoft Office PowerPoint</Application>
  <PresentationFormat>On-screen Show (4:3)</PresentationFormat>
  <Paragraphs>129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802.11ai Spec Development Discussion Document</vt:lpstr>
      <vt:lpstr>Contents</vt:lpstr>
      <vt:lpstr>Context and Introduction</vt:lpstr>
      <vt:lpstr>Current Tgai Spec Development Process</vt:lpstr>
      <vt:lpstr>Proposed Updates to TGai Spec Development Process</vt:lpstr>
      <vt:lpstr>Benefits of introducing a Spec Framework Document </vt:lpstr>
      <vt:lpstr>Sample Content of Spec Framework Document</vt:lpstr>
      <vt:lpstr>Strawpolls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802.15.4g OFDM PHY Overview</dc:title>
  <dc:creator>De Vegt, Rolf</dc:creator>
  <cp:lastModifiedBy>De Vegt, Rolf</cp:lastModifiedBy>
  <cp:revision>163</cp:revision>
  <cp:lastPrinted>1998-02-10T13:28:06Z</cp:lastPrinted>
  <dcterms:created xsi:type="dcterms:W3CDTF">2009-11-09T00:32:22Z</dcterms:created>
  <dcterms:modified xsi:type="dcterms:W3CDTF">2012-01-09T21:56:49Z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