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65" r:id="rId5"/>
    <p:sldId id="266" r:id="rId6"/>
    <p:sldId id="267" r:id="rId7"/>
    <p:sldId id="268" r:id="rId8"/>
    <p:sldId id="263" r:id="rId9"/>
    <p:sldId id="271" r:id="rId10"/>
    <p:sldId id="272" r:id="rId11"/>
    <p:sldId id="269" r:id="rId12"/>
    <p:sldId id="264" r:id="rId13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76"/>
        <p:guide pos="221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4683" y="106794"/>
            <a:ext cx="654994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11-12/0011r0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Coarse BSS Metric IE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2011</a:t>
            </a:r>
            <a:r>
              <a:rPr lang="en-GB" sz="2000" b="0" dirty="0" smtClean="0"/>
              <a:t>-12-</a:t>
            </a:r>
            <a:r>
              <a:rPr lang="en-US" altLang="ja-JP" sz="2000" b="0" dirty="0" smtClean="0"/>
              <a:t>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62017" imgH="275302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 bwMode="auto">
          <a:xfrm>
            <a:off x="1403648" y="3284984"/>
            <a:ext cx="4608512" cy="1224136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GAS protocol in </a:t>
            </a:r>
            <a:r>
              <a:rPr lang="en-US" dirty="0" smtClean="0"/>
              <a:t>FILS (cont.)</a:t>
            </a:r>
            <a:endParaRPr lang="en-US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547664" y="2060848"/>
            <a:ext cx="86409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860032" y="2060848"/>
            <a:ext cx="864096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>
                <a:solidFill>
                  <a:schemeClr val="tx1"/>
                </a:solidFill>
              </a:rPr>
              <a:t>AP</a:t>
            </a:r>
          </a:p>
        </p:txBody>
      </p:sp>
      <p:cxnSp>
        <p:nvCxnSpPr>
          <p:cNvPr id="11" name="直線コネクタ 10"/>
          <p:cNvCxnSpPr>
            <a:stCxn id="8" idx="2"/>
          </p:cNvCxnSpPr>
          <p:nvPr/>
        </p:nvCxnSpPr>
        <p:spPr bwMode="auto">
          <a:xfrm>
            <a:off x="1979712" y="2492896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>
            <a:stCxn id="9" idx="2"/>
          </p:cNvCxnSpPr>
          <p:nvPr/>
        </p:nvCxnSpPr>
        <p:spPr bwMode="auto">
          <a:xfrm>
            <a:off x="5292080" y="2492896"/>
            <a:ext cx="0" cy="33843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 flipH="1">
            <a:off x="1979712" y="2996952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3059832" y="26369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Beacon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>
            <a:off x="1979712" y="3789040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H="1">
            <a:off x="1979712" y="4149080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2915816" y="3419708"/>
            <a:ext cx="16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GAS request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3779748"/>
            <a:ext cx="16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GAS response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 bwMode="auto">
          <a:xfrm>
            <a:off x="1979712" y="5013176"/>
            <a:ext cx="33123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テキスト ボックス 26"/>
          <p:cNvSpPr txBox="1"/>
          <p:nvPr/>
        </p:nvSpPr>
        <p:spPr>
          <a:xfrm>
            <a:off x="2195736" y="46438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Association request (FILS)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84168" y="3429000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part should be discussed separately from TGai.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Questions and Comments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ja-JP" dirty="0" smtClean="0"/>
              <a:t>Doc.: IEEE 11-11/1565r0</a:t>
            </a:r>
          </a:p>
          <a:p>
            <a:pPr>
              <a:buFont typeface="Arial" charset="0"/>
              <a:buChar char="•"/>
            </a:pPr>
            <a:r>
              <a:rPr lang="en-US" altLang="ja-JP" dirty="0" smtClean="0"/>
              <a:t>IEEE802.11-2007</a:t>
            </a:r>
          </a:p>
          <a:p>
            <a:pPr>
              <a:buFont typeface="Arial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proposes</a:t>
            </a:r>
            <a:r>
              <a:rPr lang="ja-JP" altLang="en-US" dirty="0" smtClean="0"/>
              <a:t> </a:t>
            </a:r>
            <a:r>
              <a:rPr lang="en-US" altLang="ja-JP" dirty="0" smtClean="0"/>
              <a:t>an advertisement scheme of AP operational status for STAs.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9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 &amp;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TGai compliant STA will connect with TGai compliant AP very fast.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But it may be meaningless for the STA to associate with APs which are in bad situation even if the link setup is very fast.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 status consultations by GAS query/response will cause packet congestions especially in use case of Tokyo central station. </a:t>
            </a:r>
            <a:r>
              <a:rPr lang="en-US" altLang="ja-JP" dirty="0" smtClean="0"/>
              <a:t>In that case, many</a:t>
            </a:r>
            <a:r>
              <a:rPr lang="en-GB" dirty="0" smtClean="0"/>
              <a:t> STA</a:t>
            </a:r>
            <a:r>
              <a:rPr lang="en-US" altLang="ja-JP" dirty="0" smtClean="0"/>
              <a:t>s</a:t>
            </a:r>
            <a:r>
              <a:rPr lang="en-GB" dirty="0" smtClean="0"/>
              <a:t> send GAS query packets when they go through near AP.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7918648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document proposes Coarse BSS Metric IE for Beacon and Probe Response including the following information: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400" b="1" dirty="0" smtClean="0"/>
              <a:t>Number of associating STAs and air-time occupation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400" b="1" dirty="0" smtClean="0"/>
              <a:t>Backhaul link speed (including in/out of service)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A STA determines to associate with the AP or not after receiving Coarse BSS Metric IE.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Content size of Coarse BSS Metric IE should be small in order to minimize air-time occupancy increment.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8072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IE details</a:t>
            </a:r>
            <a:br>
              <a:rPr lang="en-US" altLang="ja-JP" dirty="0" smtClean="0"/>
            </a:br>
            <a:r>
              <a:rPr lang="en-US" altLang="ja-JP" dirty="0" smtClean="0"/>
              <a:t>(Coarse BSS Metric IE)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483768" y="2708920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851920" y="2708920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Length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5220072" y="2708920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Coarse BSS metric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5656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Octets: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87824" y="3573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55976" y="3573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96136" y="3573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483768" y="4797152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Coarse Station Capacity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851920" y="4797152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WAN Link Speed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5220072" y="4797152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Coarse Channel Utilization</a:t>
            </a: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588224" y="4797152"/>
            <a:ext cx="136815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Reserved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 flipH="1">
            <a:off x="2483768" y="3573016"/>
            <a:ext cx="2736304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>
            <a:off x="6588224" y="3573016"/>
            <a:ext cx="1368152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1475656" y="56519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Bits: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87824" y="56519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55976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24128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092280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8072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values</a:t>
            </a:r>
            <a:endParaRPr lang="en-GB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899591" y="1916832"/>
          <a:ext cx="7272809" cy="384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3456384"/>
                <a:gridCol w="1800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Explanation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Values (temporary)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Coarse Station Capacity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The remaining amount of STAs connected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0: 0 to 10</a:t>
                      </a:r>
                    </a:p>
                    <a:p>
                      <a:r>
                        <a:rPr kumimoji="1" lang="en-US" altLang="ja-JP" sz="1400" dirty="0" smtClean="0"/>
                        <a:t>1: 11 to 50</a:t>
                      </a:r>
                    </a:p>
                    <a:p>
                      <a:r>
                        <a:rPr kumimoji="1" lang="en-US" altLang="ja-JP" sz="1400" dirty="0" smtClean="0"/>
                        <a:t>2: 51 to 100</a:t>
                      </a:r>
                    </a:p>
                    <a:p>
                      <a:r>
                        <a:rPr kumimoji="1" lang="en-US" altLang="ja-JP" sz="1400" dirty="0" smtClean="0"/>
                        <a:t>3: over 100 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WAN Link Speed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WAN connection speed to the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0:</a:t>
                      </a:r>
                      <a:r>
                        <a:rPr kumimoji="1" lang="en-US" altLang="ja-JP" sz="1400" baseline="0" dirty="0" smtClean="0"/>
                        <a:t> Link down</a:t>
                      </a:r>
                    </a:p>
                    <a:p>
                      <a:r>
                        <a:rPr kumimoji="1" lang="en-US" altLang="ja-JP" sz="1400" baseline="0" dirty="0" smtClean="0"/>
                        <a:t>1: up to 10 Mbps</a:t>
                      </a:r>
                    </a:p>
                    <a:p>
                      <a:r>
                        <a:rPr kumimoji="1" lang="en-US" altLang="ja-JP" sz="1400" baseline="0" dirty="0" smtClean="0"/>
                        <a:t>2: up to 100Mbps</a:t>
                      </a:r>
                    </a:p>
                    <a:p>
                      <a:r>
                        <a:rPr kumimoji="1" lang="en-US" altLang="ja-JP" sz="1400" baseline="0" dirty="0" smtClean="0"/>
                        <a:t>3: over 100Mbps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Coarse Channel Utilization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The percentage of time occupancy by carrier sense</a:t>
                      </a:r>
                      <a:r>
                        <a:rPr kumimoji="1" lang="en-US" altLang="ja-JP" baseline="0" dirty="0" smtClean="0"/>
                        <a:t> mechanism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0: Not shown</a:t>
                      </a:r>
                    </a:p>
                    <a:p>
                      <a:r>
                        <a:rPr kumimoji="1" lang="en-US" altLang="ja-JP" sz="1400" dirty="0" smtClean="0"/>
                        <a:t>1:</a:t>
                      </a:r>
                      <a:r>
                        <a:rPr kumimoji="1" lang="en-US" altLang="ja-JP" sz="1400" baseline="0" dirty="0" smtClean="0"/>
                        <a:t> 0 to 50%</a:t>
                      </a:r>
                    </a:p>
                    <a:p>
                      <a:r>
                        <a:rPr kumimoji="1" lang="en-US" altLang="ja-JP" sz="1400" baseline="0" dirty="0" smtClean="0"/>
                        <a:t>2: 50 to 75%</a:t>
                      </a:r>
                    </a:p>
                    <a:p>
                      <a:r>
                        <a:rPr kumimoji="1" lang="en-US" altLang="ja-JP" sz="1400" baseline="0" dirty="0" smtClean="0"/>
                        <a:t>3: over  75%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Reserved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0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899592" y="587727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It may be sufficient to update these metrics in every 5 or 10 minutes.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Frequent update in every second requires difficult implementation.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Air-time occupancy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size of Coarse BSS metric IE is only 3 octets.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increment of time occupancy of Beacon with BSS metric IE is 24 </a:t>
            </a:r>
            <a:r>
              <a:rPr lang="en-US" dirty="0" err="1" smtClean="0"/>
              <a:t>usec</a:t>
            </a:r>
            <a:r>
              <a:rPr lang="en-US" dirty="0" smtClean="0"/>
              <a:t>. </a:t>
            </a:r>
            <a:r>
              <a:rPr lang="en-US" altLang="ja-JP" dirty="0" smtClean="0"/>
              <a:t>(8*3 / 1Mbps)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the AP transmits Beacons every 100 </a:t>
            </a:r>
            <a:r>
              <a:rPr lang="en-US" dirty="0" err="1" smtClean="0"/>
              <a:t>msec</a:t>
            </a:r>
            <a:r>
              <a:rPr lang="en-US" dirty="0" smtClean="0"/>
              <a:t>, the time occupancy increment by Coarse BSS metric IE is 240 </a:t>
            </a:r>
            <a:r>
              <a:rPr lang="en-US" dirty="0" err="1" smtClean="0"/>
              <a:t>usec</a:t>
            </a:r>
            <a:r>
              <a:rPr lang="en-US" dirty="0" smtClean="0"/>
              <a:t> in a second</a:t>
            </a:r>
            <a:r>
              <a:rPr lang="en-US" dirty="0" smtClean="0"/>
              <a:t>.</a:t>
            </a:r>
            <a:r>
              <a:rPr lang="ja-JP" altLang="en-US" dirty="0" smtClean="0"/>
              <a:t> </a:t>
            </a:r>
            <a:r>
              <a:rPr lang="en-US" altLang="ja-JP" dirty="0" smtClean="0"/>
              <a:t>(0.024%)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GAS protocol in FILS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FILS protocol shall be achieved even without using GAS protocol.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In FILS use cases, STAs normally knows the target SSIDs which STAs want to associate with. </a:t>
            </a:r>
            <a:r>
              <a:rPr lang="en-US" sz="2200" u="sng" dirty="0" smtClean="0"/>
              <a:t>It isn’t Interworking use case with external network. </a:t>
            </a:r>
            <a:r>
              <a:rPr lang="en-US" sz="2200" dirty="0" smtClean="0"/>
              <a:t>So, what </a:t>
            </a:r>
            <a:r>
              <a:rPr lang="en-US" sz="2200" dirty="0" smtClean="0"/>
              <a:t>is the information to be obtained by GAS protocol in addition?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This document proposes </a:t>
            </a:r>
            <a:r>
              <a:rPr lang="en-US" sz="2200" dirty="0" smtClean="0"/>
              <a:t>Coarse BSS </a:t>
            </a:r>
            <a:r>
              <a:rPr lang="en-US" sz="2200" dirty="0" smtClean="0"/>
              <a:t>metric advertisement by Beacon. The air-time occupation increment is very small.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Just one GAS query packet occupies </a:t>
            </a:r>
            <a:r>
              <a:rPr lang="en-US" altLang="ja-JP" sz="2200" dirty="0" smtClean="0"/>
              <a:t>over </a:t>
            </a:r>
            <a:r>
              <a:rPr lang="en-US" sz="2200" dirty="0" smtClean="0"/>
              <a:t>360usec </a:t>
            </a:r>
            <a:r>
              <a:rPr lang="en-US" sz="2200" dirty="0" smtClean="0"/>
              <a:t>(just DIFS+CW duration) </a:t>
            </a:r>
            <a:r>
              <a:rPr lang="en-US" sz="2200" dirty="0" smtClean="0"/>
              <a:t>at least. It is </a:t>
            </a:r>
            <a:r>
              <a:rPr lang="en-US" sz="2200" dirty="0" smtClean="0"/>
              <a:t>much larger </a:t>
            </a:r>
            <a:r>
              <a:rPr lang="en-US" sz="2200" dirty="0" smtClean="0"/>
              <a:t>than the air-time occupation increment by </a:t>
            </a:r>
            <a:r>
              <a:rPr lang="en-US" sz="2200" dirty="0" smtClean="0"/>
              <a:t>Coarse BSS </a:t>
            </a:r>
            <a:r>
              <a:rPr lang="en-US" sz="2200" dirty="0" smtClean="0"/>
              <a:t>metric IE.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I don’t think of any </a:t>
            </a:r>
            <a:r>
              <a:rPr lang="en-US" sz="2200" dirty="0" smtClean="0"/>
              <a:t>necessities to discuss GAS protocol in </a:t>
            </a:r>
            <a:r>
              <a:rPr lang="en-US" sz="2200" dirty="0" smtClean="0"/>
              <a:t>TGai. (Any objections?)</a:t>
            </a:r>
            <a:endParaRPr lang="en-US" sz="2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326</TotalTime>
  <Words>964</Words>
  <Application>Microsoft Office PowerPoint</Application>
  <PresentationFormat>画面に合わせる (4:3)</PresentationFormat>
  <Paragraphs>180</Paragraphs>
  <Slides>12</Slides>
  <Notes>12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place presentation subject title text here]</vt:lpstr>
      <vt:lpstr>Document</vt:lpstr>
      <vt:lpstr>Coarse BSS Metric IE</vt:lpstr>
      <vt:lpstr>Abstract</vt:lpstr>
      <vt:lpstr>Conformance w/ TGai PAR &amp; 5C</vt:lpstr>
      <vt:lpstr>Motivation</vt:lpstr>
      <vt:lpstr>Proposal</vt:lpstr>
      <vt:lpstr>IE details (Coarse BSS Metric IE)</vt:lpstr>
      <vt:lpstr>Proposed values</vt:lpstr>
      <vt:lpstr>Air-time occupancy</vt:lpstr>
      <vt:lpstr>GAS protocol in FILS</vt:lpstr>
      <vt:lpstr>GAS protocol in FILS (cont.)</vt:lpstr>
      <vt:lpstr>Questions and Comments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S026115</dc:creator>
  <cp:lastModifiedBy>S026115</cp:lastModifiedBy>
  <cp:revision>18</cp:revision>
  <cp:lastPrinted>1601-01-01T00:00:00Z</cp:lastPrinted>
  <dcterms:created xsi:type="dcterms:W3CDTF">2011-12-07T00:09:41Z</dcterms:created>
  <dcterms:modified xsi:type="dcterms:W3CDTF">2012-01-11T01:11:28Z</dcterms:modified>
</cp:coreProperties>
</file>