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2" r:id="rId7"/>
    <p:sldId id="265" r:id="rId8"/>
    <p:sldId id="266" r:id="rId9"/>
    <p:sldId id="267" r:id="rId10"/>
    <p:sldId id="268" r:id="rId11"/>
    <p:sldId id="269" r:id="rId12"/>
    <p:sldId id="272" r:id="rId13"/>
    <p:sldId id="275" r:id="rId14"/>
    <p:sldId id="273" r:id="rId15"/>
    <p:sldId id="274" r:id="rId16"/>
    <p:sldId id="271" r:id="rId17"/>
    <p:sldId id="277" r:id="rId18"/>
    <p:sldId id="264" r:id="rId19"/>
    <p:sldId id="27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50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2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802.11-12/0010r1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Proposal for an Accelerated Link Setup Procedure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319338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7962900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 considerations: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Essentially an one-bit flag, should be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Pre-acquired knowledge indication/provision, and confirmation: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Should be provided in the first round of </a:t>
            </a:r>
            <a:r>
              <a:rPr lang="en-US" sz="1600" dirty="0" err="1" smtClean="0">
                <a:solidFill>
                  <a:schemeClr val="tx1"/>
                </a:solidFill>
              </a:rPr>
              <a:t>unicast</a:t>
            </a:r>
            <a:r>
              <a:rPr lang="en-US" sz="1600" dirty="0" smtClean="0">
                <a:solidFill>
                  <a:schemeClr val="tx1"/>
                </a:solidFill>
              </a:rPr>
              <a:t> messages between the two ends;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Information IEs should be carried by the existing management frames, e.g., Probe Request / Response.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Negotiation of a customized post-AP-discovery link setup procedure: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Should be conducted at the AP-discovery phase, piggybacking the existing management message rounds, i.e., no additional message rounds are required;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Pre-assign a unique identifier (e.g., a 16-bit code) to each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-supported post-AP-discovery link setup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Example 1: AP knows STA’s Identity and Service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647700" y="1219200"/>
          <a:ext cx="7620000" cy="5131531"/>
        </p:xfrm>
        <a:graphic>
          <a:graphicData uri="http://schemas.openxmlformats.org/presentationml/2006/ole">
            <p:oleObj spid="_x0000_s28673" name="Visio" r:id="rId3" imgW="5450592" imgH="42178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477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Example 2: STA has pre-established Security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419100" y="1143000"/>
          <a:ext cx="7658100" cy="5372100"/>
        </p:xfrm>
        <a:graphic>
          <a:graphicData uri="http://schemas.openxmlformats.org/presentationml/2006/ole">
            <p:oleObj spid="_x0000_s34817" name="Visio" r:id="rId3" imgW="5450646" imgH="5004569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preliminary baseline FILS procedure is recommended for the link setup between two FILS-capable stations, which enables: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Pre-acquired knowledge to be used to 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to accommodate </a:t>
            </a:r>
            <a:r>
              <a:rPr lang="en-US" sz="1800" dirty="0" smtClean="0">
                <a:solidFill>
                  <a:schemeClr val="tx1"/>
                </a:solidFill>
              </a:rPr>
              <a:t>assorted link </a:t>
            </a:r>
            <a:r>
              <a:rPr lang="en-US" sz="1800" dirty="0" smtClean="0">
                <a:solidFill>
                  <a:schemeClr val="tx1"/>
                </a:solidFill>
              </a:rPr>
              <a:t>setup optimizations in a flexible and interoperable way.</a:t>
            </a:r>
          </a:p>
          <a:p>
            <a:pPr marL="341313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Further details are still in development.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Questions / Comments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3657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 You!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29300" y="6477000"/>
            <a:ext cx="2713038" cy="228599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647700" y="1409700"/>
            <a:ext cx="77724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802.11-2007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802.11u-2011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11-11-0238-19-00ai-use-case-reference-list-for-tgai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11-11-0745-05-00ai-tgai-functional-requirements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11-11-0811-07-00ai-tgai-evaluation-methodology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11-09-1000-06-0wng-ieee802-11-for-high-speed-mobility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11-10-0988-02-0fia-protocol-comparison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11-10-0922-02-0fia-achievable-gains-in-ap-discovery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11-11-1237-01-00ai-tgai-key-technical-ideas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err="1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Do you </a:t>
            </a:r>
            <a:r>
              <a:rPr lang="en-US" dirty="0" smtClean="0"/>
              <a:t>agree </a:t>
            </a:r>
            <a:r>
              <a:rPr lang="en-US" dirty="0" err="1" smtClean="0"/>
              <a:t>TGai</a:t>
            </a:r>
            <a:r>
              <a:rPr lang="en-US" dirty="0" smtClean="0"/>
              <a:t> solution should accommodate multiple link setup optimizations in a flexible and interoperable way?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dirty="0" smtClean="0"/>
              <a:t>Do you think there are </a:t>
            </a:r>
            <a:r>
              <a:rPr lang="en-US" dirty="0" err="1" smtClean="0"/>
              <a:t>TGai</a:t>
            </a:r>
            <a:r>
              <a:rPr lang="en-US" dirty="0" smtClean="0"/>
              <a:t> use cases where pre-acquired knowledge can be used to accelerate link setup?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dirty="0" smtClean="0"/>
              <a:t>Do you think a baseline procedure is needed in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TGai</a:t>
            </a:r>
            <a:r>
              <a:rPr lang="en-US" dirty="0" smtClean="0"/>
              <a:t> solution?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a baseline procedure for Fast Initial Link Setup by using pre-acquired knowledge at AP and/or </a:t>
            </a:r>
            <a:r>
              <a:rPr lang="en-US" dirty="0" smtClean="0"/>
              <a:t>STA and also for accommodating various link setup optimizations.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Proposal Summary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pre-acquired knowledge to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accelerate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initial link setup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Enable both AP and STA to initiate optimizations for initial link setup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Introduce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 baseline procedure to accommodate various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optimizations for initial link setup in a flexible and interoperable way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Provide  link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setup optimization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examples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FILS using AP’s knowledge of the upcoming STA’s identity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FILS using STA pre-established security association with the network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RSNA security requirement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Initial Link Setup with  Pre-Acquired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train;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pre-acquired knowledge can be used to accelerate the link setup, a useful mechanism </a:t>
            </a:r>
            <a:r>
              <a:rPr lang="en-US" sz="2000" dirty="0" smtClean="0">
                <a:solidFill>
                  <a:schemeClr val="tx1"/>
                </a:solidFill>
              </a:rPr>
              <a:t>used in </a:t>
            </a:r>
            <a:r>
              <a:rPr lang="en-US" sz="2000" dirty="0" smtClean="0">
                <a:solidFill>
                  <a:schemeClr val="tx1"/>
                </a:solidFill>
              </a:rPr>
              <a:t>other technologies;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is feasible, and practical, to use pre-acquired knowledge in initial link setup in the 802.11 context, with proper procedural  and signaling supports.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AP-Initiated vs. STA-Initiated Link Setup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AP knows its own capacity and loading, so AP can proactively decline a FILS link setup request because of its capacity limitation.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Supporting </a:t>
            </a:r>
            <a:r>
              <a:rPr lang="en-US" sz="2400" dirty="0" smtClean="0"/>
              <a:t>Assorted Link </a:t>
            </a:r>
            <a:r>
              <a:rPr lang="en-US" sz="2400" dirty="0" smtClean="0"/>
              <a:t>Setup Optimization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has received a good set of proposals to </a:t>
            </a:r>
            <a:r>
              <a:rPr lang="en-US" sz="2000" dirty="0" smtClean="0">
                <a:solidFill>
                  <a:schemeClr val="tx1"/>
                </a:solidFill>
              </a:rPr>
              <a:t>accelerate </a:t>
            </a:r>
            <a:r>
              <a:rPr lang="en-US" sz="2000" dirty="0" smtClean="0">
                <a:solidFill>
                  <a:schemeClr val="tx1"/>
                </a:solidFill>
              </a:rPr>
              <a:t>the link setup process from different angles,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Discovery, Network Discovery, security setup, encapsulation of upper  layer message in Layer-2 message, etc. 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proposals are valid for only a selected set of use cases and scenarios;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 solution should be able to accommodate  </a:t>
            </a:r>
            <a:r>
              <a:rPr lang="en-US" sz="2000" dirty="0" smtClean="0">
                <a:solidFill>
                  <a:schemeClr val="tx1"/>
                </a:solidFill>
              </a:rPr>
              <a:t>assorted link </a:t>
            </a:r>
            <a:r>
              <a:rPr lang="en-US" sz="2000" dirty="0" smtClean="0">
                <a:solidFill>
                  <a:schemeClr val="tx1"/>
                </a:solidFill>
              </a:rPr>
              <a:t>setup optimization variants in a flexible,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0813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We propose a baseline FILS procedure </a:t>
            </a:r>
            <a:r>
              <a:rPr lang="en-US" sz="2000" dirty="0" smtClean="0">
                <a:solidFill>
                  <a:schemeClr val="tx1"/>
                </a:solidFill>
              </a:rPr>
              <a:t>for link setup between two  FILS-capable stations, which enables: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Pre-acquired knowledge to be used to accelerate the link setup;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which accommodates </a:t>
            </a:r>
            <a:r>
              <a:rPr lang="en-US" sz="1800" dirty="0" smtClean="0">
                <a:solidFill>
                  <a:schemeClr val="tx1"/>
                </a:solidFill>
              </a:rPr>
              <a:t>assorted link </a:t>
            </a:r>
            <a:r>
              <a:rPr lang="en-US" sz="1800" dirty="0" smtClean="0">
                <a:solidFill>
                  <a:schemeClr val="tx1"/>
                </a:solidFill>
              </a:rPr>
              <a:t>setup optimizations in a flexible and interoperable way.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proposed baseline FILS procedure consists of the following logic functions: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Pre-acquire knowledge; (does not count as part of the link setup time based on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-evaluation-methodology 11/0811r7)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Optimized AP discovery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Multiple optimization variants to find a right AP in the range, with / without pre-acquired knowledge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Negotiation of customized post-AP-Discovery link setup procedure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Customized Post-AP-Discovery link setup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 – </a:t>
            </a:r>
            <a:r>
              <a:rPr lang="en-US" sz="2400" dirty="0" err="1" smtClean="0">
                <a:solidFill>
                  <a:schemeClr val="tx1"/>
                </a:solidFill>
              </a:rPr>
              <a:t>Co</a:t>
            </a:r>
            <a:r>
              <a:rPr lang="en-US" sz="2400" dirty="0" err="1" smtClean="0"/>
              <a:t>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424260" y="1086295"/>
          <a:ext cx="8191500" cy="5226948"/>
        </p:xfrm>
        <a:graphic>
          <a:graphicData uri="http://schemas.openxmlformats.org/presentationml/2006/ole">
            <p:oleObj spid="_x0000_s15361" name="Visio" r:id="rId3" imgW="5847999" imgH="452786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2312</TotalTime>
  <Words>1146</Words>
  <Application>Microsoft Office PowerPoint</Application>
  <PresentationFormat>On-screen Show (4:3)</PresentationFormat>
  <Paragraphs>163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Visio</vt:lpstr>
      <vt:lpstr>Proposal for an Accelerated Link Setup Procedure</vt:lpstr>
      <vt:lpstr>Abstract</vt:lpstr>
      <vt:lpstr>Slide 3</vt:lpstr>
      <vt:lpstr>Slide 4</vt:lpstr>
      <vt:lpstr>Initial Link Setup with  Pre-Acquired Knowledge </vt:lpstr>
      <vt:lpstr>AP-Initiated vs. STA-Initiated Link Setup Optimizations</vt:lpstr>
      <vt:lpstr>Supporting Assorted Link Setup Optimization Variants</vt:lpstr>
      <vt:lpstr>Baseline FILS Procedure</vt:lpstr>
      <vt:lpstr>Baseline FILS Procedure – Con’t</vt:lpstr>
      <vt:lpstr>Baseline FILS Procedure – Con’t</vt:lpstr>
      <vt:lpstr>Example 1: AP knows STA’s Identity and Service needs</vt:lpstr>
      <vt:lpstr>Example 2: STA has pre-established Security Association</vt:lpstr>
      <vt:lpstr>Conclusion</vt:lpstr>
      <vt:lpstr>Questions / Comments ?</vt:lpstr>
      <vt:lpstr>References</vt:lpstr>
      <vt:lpstr>Strawpolls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65</cp:revision>
  <cp:lastPrinted>1601-01-01T00:00:00Z</cp:lastPrinted>
  <dcterms:created xsi:type="dcterms:W3CDTF">2012-01-06T05:35:07Z</dcterms:created>
  <dcterms:modified xsi:type="dcterms:W3CDTF">2012-01-13T03:52:47Z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