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2" r:id="rId3"/>
    <p:sldId id="288" r:id="rId4"/>
    <p:sldId id="289" r:id="rId5"/>
    <p:sldId id="290" r:id="rId6"/>
    <p:sldId id="291" r:id="rId7"/>
    <p:sldId id="292" r:id="rId8"/>
    <p:sldId id="293" r:id="rId9"/>
    <p:sldId id="294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0038" y="6475413"/>
            <a:ext cx="18938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January 2012</a:t>
            </a:r>
            <a:r>
              <a:rPr lang="en-US" sz="1800" b="1" dirty="0" smtClean="0"/>
              <a:t>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802.11-12/5r0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TGad</a:t>
            </a:r>
            <a:r>
              <a:rPr lang="en-US" dirty="0" smtClean="0"/>
              <a:t> Architecture Discussion Topics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2012-01-04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2286000"/>
          <a:ext cx="8001000" cy="2663825"/>
        </p:xfrm>
        <a:graphic>
          <a:graphicData uri="http://schemas.openxmlformats.org/presentationml/2006/ole">
            <p:oleObj spid="_x0000_s1026" name="Document" r:id="rId4" imgW="8253286" imgH="275116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</a:t>
            </a:r>
            <a:r>
              <a:rPr lang="en-US" dirty="0" smtClean="0"/>
              <a:t>contains topics for discussion </a:t>
            </a:r>
            <a:r>
              <a:rPr lang="en-US" dirty="0" smtClean="0"/>
              <a:t>concerning the architectural models introduced by the 802.11ad Amendment, Draft 5.0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Multiple MAC (entities) sharing one PHY (sub-clause 4.9.3)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Multi-band operation (sub-clause 4.9.4)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Transparent FST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Non-transparent FST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Multiple MAC (entities) sharing one </a:t>
            </a:r>
            <a:r>
              <a:rPr lang="en-US" dirty="0" smtClean="0"/>
              <a:t>PHY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Confirm the following advantages over completely separate STAs: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One Association exchange (but still individual security exchanges)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Power Save transitions (in/out) together, in one exchange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Single ADDTS exchange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Share </a:t>
            </a:r>
            <a:r>
              <a:rPr lang="en-US" dirty="0" err="1" smtClean="0"/>
              <a:t>beamforming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Single AID (and ATIM behavior)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Single MMAL Cluster setup and maintenance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Other (significant) advantages?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Multiple MAC (entities) sharing one </a:t>
            </a:r>
            <a:r>
              <a:rPr lang="en-US" sz="2800" dirty="0" smtClean="0"/>
              <a:t>PHY (cont)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Advantages over single STA (single MAC entity, and one PHY):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???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Any importance/impact on FST?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Is this needed?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Note that this concept has very few references in the Draft: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Figure 4-16a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last </a:t>
            </a:r>
            <a:r>
              <a:rPr lang="en-US" dirty="0" smtClean="0"/>
              <a:t>sentence of the first paragraph of 4.9.3, and the paragraph at lines 21-23 in </a:t>
            </a:r>
            <a:r>
              <a:rPr lang="en-US" dirty="0" smtClean="0"/>
              <a:t>4.9.3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7.3.5.16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Three other minor references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keep MM-SME and related coordination concepts for multiple STAs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Multi-band </a:t>
            </a:r>
            <a:r>
              <a:rPr lang="en-US" dirty="0" smtClean="0"/>
              <a:t>operation, transparent FST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Confirm: Multiple MACs can use separate PHYs, and be coordinated by MM-SME, and participate in an MMAL Cluster, and do FST (right?)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Is there an architecture of a single MAC using multiple PHYs?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See 4.9.4 (page 51 line 20), “</a:t>
            </a:r>
            <a:r>
              <a:rPr lang="en-US" dirty="0" smtClean="0"/>
              <a:t>A multi-band capable device _</a:t>
            </a:r>
            <a:r>
              <a:rPr lang="en-US" b="1" dirty="0" smtClean="0"/>
              <a:t>can</a:t>
            </a:r>
            <a:r>
              <a:rPr lang="en-US" dirty="0" smtClean="0"/>
              <a:t>_ also support multiple MAC addresses </a:t>
            </a:r>
            <a:r>
              <a:rPr lang="en-US" dirty="0" smtClean="0"/>
              <a:t>…” (emphasis added)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the device does not use multiple MAC addresses, then this is meant to be multiple MAC entities which use the same MAC Address, right?  (Not a single MAC entity with multiple PHYs?)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Multi-band </a:t>
            </a:r>
            <a:r>
              <a:rPr lang="en-US" sz="2800" dirty="0" smtClean="0"/>
              <a:t>operation, transparent FST (cont)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Confirm: there are multiple MAC entities, but only one each of: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MAC Address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MAC_SAP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RSNA management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What is unique per MAC entity?  Is that valuable, or more annoying than helpful (more state to move at FST, etc.)?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What is the advantage over a single MAC entity?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Multi-band </a:t>
            </a:r>
            <a:r>
              <a:rPr lang="en-US" sz="2800" dirty="0" smtClean="0"/>
              <a:t>operation, transparent FST (cont)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How about a single MAC entity, with a single PHY, where the PHY can do multi-bands?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Similar to 802.11n’s PHY, which combined _and_ extended the 2.4GHz and 5GHz PHYs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Still need extensions to support dynamic mixing of successive frames (session operation in multiple bands and/or channels simultaneously), minor clarification that Association covers all PHYs at once, etc.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So, keep 11ad signaling to setup/manage the multi-band link (Multi-band element, On-channel tunneling, etc)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But, simplify the MAC architecture significantly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Multi-band </a:t>
            </a:r>
            <a:r>
              <a:rPr lang="en-US" sz="2800" dirty="0" smtClean="0"/>
              <a:t>operation, non-transparent FST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What are the differences between this is other (existing) tunneling methods, 802.21, etc.?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MAC Addresses change (at FST), upper layers need awareness of it, and methods to handle it.  This is not a MAC function, but needs MAC facilities to support it (and optimize the speed of session transfers).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802.11ad supplies those facilities.  Needs upper layer to complete the solution (right?)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659</TotalTime>
  <Words>752</Words>
  <Application>Microsoft Office PowerPoint</Application>
  <PresentationFormat>On-screen Show (4:3)</PresentationFormat>
  <Paragraphs>106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TGad Architecture Discussion Topics</vt:lpstr>
      <vt:lpstr>Abstract</vt:lpstr>
      <vt:lpstr>Outline</vt:lpstr>
      <vt:lpstr>Multiple MAC (entities) sharing one PHY</vt:lpstr>
      <vt:lpstr>Multiple MAC (entities) sharing one PHY (cont)</vt:lpstr>
      <vt:lpstr>Multi-band operation, transparent FST</vt:lpstr>
      <vt:lpstr>Multi-band operation, transparent FST (cont)</vt:lpstr>
      <vt:lpstr>Multi-band operation, transparent FST (cont)</vt:lpstr>
      <vt:lpstr>Multi-band operation, non-transparent FST</vt:lpstr>
    </vt:vector>
  </TitlesOfParts>
  <Company>Calypso Ventures,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ARC-agenda-report-minutes-july-2011</dc:title>
  <dc:creator>Mark Hamilton</dc:creator>
  <cp:lastModifiedBy>mhamilton</cp:lastModifiedBy>
  <cp:revision>59</cp:revision>
  <cp:lastPrinted>1998-02-10T13:28:06Z</cp:lastPrinted>
  <dcterms:created xsi:type="dcterms:W3CDTF">2009-07-15T16:38:20Z</dcterms:created>
  <dcterms:modified xsi:type="dcterms:W3CDTF">2012-01-04T20:56:28Z</dcterms:modified>
</cp:coreProperties>
</file>