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331" r:id="rId2"/>
    <p:sldId id="332" r:id="rId3"/>
    <p:sldId id="400" r:id="rId4"/>
    <p:sldId id="391" r:id="rId5"/>
    <p:sldId id="399" r:id="rId6"/>
    <p:sldId id="387" r:id="rId7"/>
    <p:sldId id="396" r:id="rId8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480" autoAdjust="0"/>
    <p:restoredTop sz="94660"/>
  </p:normalViewPr>
  <p:slideViewPr>
    <p:cSldViewPr>
      <p:cViewPr varScale="1">
        <p:scale>
          <a:sx n="74" d="100"/>
          <a:sy n="74" d="100"/>
        </p:scale>
        <p:origin x="-1080" y="-102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738" y="2868"/>
      </p:cViewPr>
      <p:guideLst>
        <p:guide orient="horz" pos="2312"/>
        <p:guide pos="2822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470525" y="204788"/>
            <a:ext cx="64135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802.11-10/0673r0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4788"/>
            <a:ext cx="827088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May 2010</a:t>
            </a:r>
            <a:endParaRPr lang="en-GB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22938" y="96123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Andrew Myles, Cisco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GB"/>
              <a:t>Page </a:t>
            </a:r>
            <a:fld id="{985B37E1-8207-4EF8-8E98-753A3354A8D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AU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GB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13388" y="12065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802.11-10/0673r0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May 2010</a:t>
            </a:r>
            <a:endParaRPr lang="en-GB"/>
          </a:p>
        </p:txBody>
      </p:sp>
      <p:sp>
        <p:nvSpPr>
          <p:cNvPr id="10244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30813" y="9615488"/>
            <a:ext cx="9239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/>
              <a:t>Andrew Myles, Cisco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Page </a:t>
            </a:r>
            <a:fld id="{54248732-CD16-416F-820C-F8F0BB28EAF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GB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AU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GB" smtClean="0"/>
              <a:t>doc.: IEEE 802.11-10/0673r0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May 2010</a:t>
            </a:r>
            <a:endParaRPr lang="en-GB" smtClean="0"/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GB" smtClean="0"/>
              <a:t>Andrew Myles, Cisco</a:t>
            </a:r>
          </a:p>
        </p:txBody>
      </p:sp>
      <p:sp>
        <p:nvSpPr>
          <p:cNvPr id="112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GB" smtClean="0"/>
              <a:t>Page </a:t>
            </a:r>
            <a:fld id="{7F3AA8F3-0F4A-45BA-A64F-0DDB9B568E98}" type="slidenum">
              <a:rPr lang="en-GB" smtClean="0"/>
              <a:pPr/>
              <a:t>1</a:t>
            </a:fld>
            <a:endParaRPr lang="en-GB" smtClean="0"/>
          </a:p>
        </p:txBody>
      </p:sp>
      <p:sp>
        <p:nvSpPr>
          <p:cNvPr id="11270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112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GB" smtClean="0"/>
              <a:t>doc.: IEEE 802.11-10/0673r0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May 2010</a:t>
            </a:r>
            <a:endParaRPr lang="en-GB" smtClean="0"/>
          </a:p>
        </p:txBody>
      </p:sp>
      <p:sp>
        <p:nvSpPr>
          <p:cNvPr id="1229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GB" smtClean="0"/>
              <a:t>Andrew Myles, Cisco</a:t>
            </a:r>
          </a:p>
        </p:txBody>
      </p:sp>
      <p:sp>
        <p:nvSpPr>
          <p:cNvPr id="122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GB" smtClean="0"/>
              <a:t>Page </a:t>
            </a:r>
            <a:fld id="{DA46D214-75BD-4AB5-B513-4DDEA98DA4CD}" type="slidenum">
              <a:rPr lang="en-GB" smtClean="0"/>
              <a:pPr/>
              <a:t>2</a:t>
            </a:fld>
            <a:endParaRPr lang="en-GB" smtClean="0"/>
          </a:p>
        </p:txBody>
      </p:sp>
      <p:sp>
        <p:nvSpPr>
          <p:cNvPr id="12294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 cap="flat"/>
        </p:spPr>
      </p:sp>
      <p:sp>
        <p:nvSpPr>
          <p:cNvPr id="122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335" rIns="95335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GB" smtClean="0"/>
              <a:t>doc.: IEEE 802.11-10/0673r0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May 2010</a:t>
            </a:r>
            <a:endParaRPr lang="en-GB" smtClean="0"/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GB" smtClean="0"/>
              <a:t>Andrew Myles, Cisco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GB" smtClean="0"/>
              <a:t>Page </a:t>
            </a:r>
            <a:fld id="{5BBDF192-3657-40E3-B6D0-63881FE67DB7}" type="slidenum">
              <a:rPr lang="en-GB" smtClean="0"/>
              <a:pPr/>
              <a:t>3</a:t>
            </a:fld>
            <a:endParaRPr lang="en-GB" smtClean="0"/>
          </a:p>
        </p:txBody>
      </p:sp>
      <p:sp>
        <p:nvSpPr>
          <p:cNvPr id="13318" name="Rectangle 2"/>
          <p:cNvSpPr>
            <a:spLocks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4750" cy="4468813"/>
          </a:xfrm>
          <a:noFill/>
          <a:ln/>
        </p:spPr>
        <p:txBody>
          <a:bodyPr lIns="95230" tIns="46028" rIns="95230" bIns="46028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GB" smtClean="0"/>
              <a:t>doc.: IEEE 802.11-10/0673r0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May 2010</a:t>
            </a:r>
            <a:endParaRPr lang="en-GB" smtClean="0"/>
          </a:p>
        </p:txBody>
      </p:sp>
      <p:sp>
        <p:nvSpPr>
          <p:cNvPr id="1434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GB" smtClean="0"/>
              <a:t>Andrew Myles, Cisco</a:t>
            </a:r>
          </a:p>
        </p:txBody>
      </p:sp>
      <p:sp>
        <p:nvSpPr>
          <p:cNvPr id="143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GB" smtClean="0"/>
              <a:t>Page </a:t>
            </a:r>
            <a:fld id="{C640D1D7-2D70-41AF-9427-9A7B0C852CF4}" type="slidenum">
              <a:rPr lang="en-GB" smtClean="0"/>
              <a:pPr/>
              <a:t>4</a:t>
            </a:fld>
            <a:endParaRPr lang="en-GB" smtClean="0"/>
          </a:p>
        </p:txBody>
      </p:sp>
      <p:sp>
        <p:nvSpPr>
          <p:cNvPr id="14342" name="Rectangle 2"/>
          <p:cNvSpPr>
            <a:spLocks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43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4750" cy="4468813"/>
          </a:xfrm>
          <a:noFill/>
          <a:ln/>
        </p:spPr>
        <p:txBody>
          <a:bodyPr lIns="95230" tIns="46028" rIns="95230" bIns="46028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GB" smtClean="0"/>
              <a:t>doc.: IEEE 802.11-10/0673r0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May 2010</a:t>
            </a:r>
            <a:endParaRPr lang="en-GB" smtClean="0"/>
          </a:p>
        </p:txBody>
      </p:sp>
      <p:sp>
        <p:nvSpPr>
          <p:cNvPr id="1536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GB" smtClean="0"/>
              <a:t>Andrew Myles, Cisco</a:t>
            </a:r>
          </a:p>
        </p:txBody>
      </p:sp>
      <p:sp>
        <p:nvSpPr>
          <p:cNvPr id="153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GB" smtClean="0"/>
              <a:t>Page </a:t>
            </a:r>
            <a:fld id="{3286A100-1611-48F1-85F1-A978EA9582D3}" type="slidenum">
              <a:rPr lang="en-GB" smtClean="0"/>
              <a:pPr/>
              <a:t>6</a:t>
            </a:fld>
            <a:endParaRPr lang="en-GB" smtClean="0"/>
          </a:p>
        </p:txBody>
      </p:sp>
      <p:sp>
        <p:nvSpPr>
          <p:cNvPr id="15366" name="Rectangle 2"/>
          <p:cNvSpPr>
            <a:spLocks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53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4750" cy="4468813"/>
          </a:xfrm>
          <a:noFill/>
          <a:ln/>
        </p:spPr>
        <p:txBody>
          <a:bodyPr lIns="95230" tIns="46028" rIns="95230" bIns="46028"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Nov 2011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Andrew Myles, Cisco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2256CE73-E7A4-4616-B4D0-747A45A6591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Nov 2011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Andrew Myles, Cisco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43190CD6-18F2-44F1-A379-0C51A15702F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Andrew Myles, Cisco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A7E277D-6D74-4D33-9043-F1C34B5CB2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GB"/>
              <a:t>Nov 2011</a:t>
            </a:r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9048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 dirty="0" smtClean="0"/>
            </a:lvl1pPr>
          </a:lstStyle>
          <a:p>
            <a:pPr>
              <a:defRPr/>
            </a:pPr>
            <a:r>
              <a:rPr lang="en-GB"/>
              <a:t>Nov 2011</a:t>
            </a: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/>
              <a:t>Andrew Myles, Cisco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1E0ACB48-4140-472E-B12B-3AC08532959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75250" y="334963"/>
            <a:ext cx="32702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GB" sz="1800" b="1" dirty="0"/>
              <a:t>doc.: IEEE </a:t>
            </a:r>
            <a:r>
              <a:rPr lang="en-GB" sz="1800" b="1" dirty="0"/>
              <a:t>802.11-11/</a:t>
            </a:r>
            <a:r>
              <a:rPr lang="en-GB" sz="1800" b="1" dirty="0" err="1"/>
              <a:t>1586r0</a:t>
            </a:r>
            <a:endParaRPr lang="en-GB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AU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GB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GB"/>
              <a:t>Nov 2011</a:t>
            </a:r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smtClean="0"/>
              <a:t>Andrew Myles, Cisco</a:t>
            </a:r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GB" smtClean="0"/>
              <a:t>Slide </a:t>
            </a:r>
            <a:fld id="{5C54AB6B-C76C-43C0-8CF9-4AA7315BEFF1}" type="slidenum">
              <a:rPr lang="en-GB" smtClean="0"/>
              <a:pPr/>
              <a:t>1</a:t>
            </a:fld>
            <a:endParaRPr lang="en-GB" smtClean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smtClean="0"/>
              <a:t>JTC1 ad hoc closing report (Nov 11)</a:t>
            </a:r>
          </a:p>
        </p:txBody>
      </p:sp>
      <p:sp>
        <p:nvSpPr>
          <p:cNvPr id="1031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sz="2000" smtClean="0"/>
              <a:t>Date:</a:t>
            </a:r>
            <a:r>
              <a:rPr lang="en-GB" sz="2000" b="0" smtClean="0"/>
              <a:t> 2011-11-11</a:t>
            </a:r>
          </a:p>
        </p:txBody>
      </p:sp>
      <p:graphicFrame>
        <p:nvGraphicFramePr>
          <p:cNvPr id="1026" name="Object 5"/>
          <p:cNvGraphicFramePr>
            <a:graphicFrameLocks noChangeAspect="1"/>
          </p:cNvGraphicFramePr>
          <p:nvPr/>
        </p:nvGraphicFramePr>
        <p:xfrm>
          <a:off x="539750" y="2276475"/>
          <a:ext cx="7808913" cy="2206625"/>
        </p:xfrm>
        <a:graphic>
          <a:graphicData uri="http://schemas.openxmlformats.org/presentationml/2006/ole">
            <p:oleObj spid="_x0000_s1026" name="Document" r:id="rId4" imgW="8148005" imgH="2301273" progId="Word.Document.8">
              <p:embed/>
            </p:oleObj>
          </a:graphicData>
        </a:graphic>
      </p:graphicFrame>
      <p:sp>
        <p:nvSpPr>
          <p:cNvPr id="1032" name="Rectangle 6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GB" sz="2000" b="1"/>
              <a:t>Authors:</a:t>
            </a:r>
            <a:endParaRPr lang="en-GB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GB"/>
              <a:t>Nov 2011</a:t>
            </a:r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smtClean="0"/>
              <a:t>Andrew Myles, Cisco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GB" smtClean="0"/>
              <a:t>Slide </a:t>
            </a:r>
            <a:fld id="{827FA444-4315-4B21-90DB-70CB797C55B7}" type="slidenum">
              <a:rPr lang="en-GB" smtClean="0"/>
              <a:pPr/>
              <a:t>2</a:t>
            </a:fld>
            <a:endParaRPr lang="en-GB" smtClean="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smtClean="0"/>
              <a:t>Abstract</a:t>
            </a:r>
          </a:p>
        </p:txBody>
      </p:sp>
      <p:sp>
        <p:nvSpPr>
          <p:cNvPr id="410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sz="3200" smtClean="0"/>
              <a:t> Closing report for JTC1 ad hoc</a:t>
            </a:r>
            <a:br>
              <a:rPr lang="en-GB" sz="3200" smtClean="0"/>
            </a:br>
            <a:r>
              <a:rPr lang="en-GB" sz="3200" smtClean="0"/>
              <a:t>for Nov 2011, Atlanta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JTC1 ad hoc focused on preparation for upcoming SC6 meeting</a:t>
            </a:r>
          </a:p>
        </p:txBody>
      </p:sp>
      <p:sp>
        <p:nvSpPr>
          <p:cNvPr id="512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mtClean="0"/>
              <a:t>Progress in Atlanta (Nov 2011)</a:t>
            </a:r>
          </a:p>
          <a:p>
            <a:pPr lvl="1"/>
            <a:r>
              <a:rPr lang="en-AU" smtClean="0"/>
              <a:t>Review liaisons to SC6</a:t>
            </a:r>
          </a:p>
          <a:p>
            <a:pPr lvl="2"/>
            <a:r>
              <a:rPr lang="en-AU" smtClean="0"/>
              <a:t>Recently 11ae, 11aa, 11mb were liaised</a:t>
            </a:r>
          </a:p>
          <a:p>
            <a:pPr lvl="1"/>
            <a:r>
              <a:rPr lang="en-AU" smtClean="0"/>
              <a:t>Review status of WAPI in SC6 (802.11i replacement)</a:t>
            </a:r>
          </a:p>
          <a:p>
            <a:pPr lvl="2"/>
            <a:r>
              <a:rPr lang="en-AU" smtClean="0"/>
              <a:t>Currently in NP comment resolution</a:t>
            </a:r>
          </a:p>
          <a:p>
            <a:pPr lvl="2"/>
            <a:r>
              <a:rPr lang="en-AU" smtClean="0"/>
              <a:t>IEEE 802 focused on removing claims about 802.11i security</a:t>
            </a:r>
          </a:p>
          <a:p>
            <a:pPr lvl="2"/>
            <a:r>
              <a:rPr lang="en-AU" smtClean="0"/>
              <a:t>Reviewed proposals from US &amp; Swiss NBs</a:t>
            </a:r>
          </a:p>
          <a:p>
            <a:pPr lvl="2"/>
            <a:r>
              <a:rPr lang="en-AU" smtClean="0"/>
              <a:t>Next CRM on 21 Nov</a:t>
            </a:r>
          </a:p>
          <a:p>
            <a:pPr lvl="1"/>
            <a:r>
              <a:rPr lang="en-AU" smtClean="0"/>
              <a:t>Review status of 802.1X/AE and 802.16 security replacements</a:t>
            </a:r>
          </a:p>
          <a:p>
            <a:pPr lvl="2"/>
            <a:r>
              <a:rPr lang="en-AU" smtClean="0"/>
              <a:t>No progress </a:t>
            </a:r>
          </a:p>
          <a:p>
            <a:pPr lvl="2"/>
            <a:r>
              <a:rPr lang="en-AU" smtClean="0"/>
              <a:t>IEEE 802 focused on incorrect claims about 802.1X/AE and 802.16 </a:t>
            </a:r>
          </a:p>
          <a:p>
            <a:pPr lvl="2"/>
            <a:r>
              <a:rPr lang="en-AU" smtClean="0"/>
              <a:t>Unknown if NP proposals will be made at next SC6 meeting</a:t>
            </a:r>
          </a:p>
        </p:txBody>
      </p:sp>
      <p:sp>
        <p:nvSpPr>
          <p:cNvPr id="512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GB"/>
              <a:t>Nov 2011</a:t>
            </a:r>
          </a:p>
        </p:txBody>
      </p:sp>
      <p:sp>
        <p:nvSpPr>
          <p:cNvPr id="512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smtClean="0"/>
              <a:t>Andrew Myles, Cisco</a:t>
            </a:r>
          </a:p>
        </p:txBody>
      </p:sp>
      <p:sp>
        <p:nvSpPr>
          <p:cNvPr id="512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GB" smtClean="0"/>
              <a:t>Slide </a:t>
            </a:r>
            <a:fld id="{98E6A87E-5FBA-4D3B-9605-9E4EC033A3EA}" type="slidenum">
              <a:rPr lang="en-GB" smtClean="0"/>
              <a:pPr/>
              <a:t>3</a:t>
            </a:fld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JTC1 ad hoc focused on preparation for upcoming SC6 meetong</a:t>
            </a:r>
          </a:p>
        </p:txBody>
      </p:sp>
      <p:sp>
        <p:nvSpPr>
          <p:cNvPr id="614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mtClean="0"/>
              <a:t>Progress in Atlanta (Nov 2011)</a:t>
            </a:r>
          </a:p>
          <a:p>
            <a:pPr lvl="1"/>
            <a:r>
              <a:rPr lang="en-AU" smtClean="0"/>
              <a:t>Review status of N-UHT (802.11ac replacement)</a:t>
            </a:r>
          </a:p>
          <a:p>
            <a:pPr lvl="2"/>
            <a:r>
              <a:rPr lang="en-AU" smtClean="0"/>
              <a:t>Currently being considered as National Standards by MIIT</a:t>
            </a:r>
          </a:p>
          <a:p>
            <a:pPr lvl="2"/>
            <a:r>
              <a:rPr lang="en-AU" smtClean="0"/>
              <a:t>IEEE 802 focused on incorrect claims about 802.11n/ac and the threat to access to 5GHz spectrum in China</a:t>
            </a:r>
          </a:p>
          <a:p>
            <a:pPr lvl="2"/>
            <a:r>
              <a:rPr lang="en-AU" smtClean="0"/>
              <a:t>Unknown if NP proposal will be made at next SC6 meeting</a:t>
            </a:r>
          </a:p>
          <a:p>
            <a:pPr lvl="1"/>
            <a:r>
              <a:rPr lang="en-AU" smtClean="0"/>
              <a:t>Review plan for ISO/IEC 8802</a:t>
            </a:r>
          </a:p>
          <a:p>
            <a:pPr lvl="2"/>
            <a:r>
              <a:rPr lang="en-AU" smtClean="0"/>
              <a:t>Agreed to send IEEE 802 standards to ISO/IEC as long as IEEE 802 retains responsibility to maintain and extend</a:t>
            </a:r>
          </a:p>
          <a:p>
            <a:pPr lvl="2"/>
            <a:r>
              <a:rPr lang="en-AU" smtClean="0"/>
              <a:t>Letter in preparation for consideration by EC </a:t>
            </a:r>
          </a:p>
          <a:p>
            <a:pPr lvl="1"/>
            <a:r>
              <a:rPr lang="en-AU" smtClean="0"/>
              <a:t>Select delegation for SC6 meeting</a:t>
            </a:r>
          </a:p>
          <a:p>
            <a:pPr lvl="2"/>
            <a:r>
              <a:rPr lang="en-AU" smtClean="0"/>
              <a:t>Will  have prep meeting next week</a:t>
            </a:r>
          </a:p>
          <a:p>
            <a:pPr lvl="2"/>
            <a:r>
              <a:rPr lang="en-AU" smtClean="0"/>
              <a:t>See motion</a:t>
            </a:r>
          </a:p>
        </p:txBody>
      </p:sp>
      <p:sp>
        <p:nvSpPr>
          <p:cNvPr id="614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GB"/>
              <a:t>Nov 2011</a:t>
            </a:r>
          </a:p>
        </p:txBody>
      </p:sp>
      <p:sp>
        <p:nvSpPr>
          <p:cNvPr id="614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smtClean="0"/>
              <a:t>Andrew Myles, Cisco</a:t>
            </a:r>
          </a:p>
        </p:txBody>
      </p:sp>
      <p:sp>
        <p:nvSpPr>
          <p:cNvPr id="61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GB" smtClean="0"/>
              <a:t>Slide </a:t>
            </a:r>
            <a:fld id="{EBCD7E24-5D64-4888-91A4-F778578549D9}" type="slidenum">
              <a:rPr lang="en-GB" smtClean="0"/>
              <a:pPr/>
              <a:t>4</a:t>
            </a:fld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IEEE 802 members are encouraged to participate in their SC6 NBs</a:t>
            </a:r>
            <a:endParaRPr lang="en-US" smtClean="0"/>
          </a:p>
        </p:txBody>
      </p:sp>
      <p:sp>
        <p:nvSpPr>
          <p:cNvPr id="7171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180975" indent="-180975"/>
            <a:r>
              <a:rPr lang="en-US" sz="2000" smtClean="0"/>
              <a:t>SC6 P-Members</a:t>
            </a:r>
          </a:p>
          <a:p>
            <a:pPr marL="360363" lvl="1" indent="-179388"/>
            <a:r>
              <a:rPr lang="en-US" sz="1800" b="1" smtClean="0"/>
              <a:t>Korea  - KATS</a:t>
            </a:r>
          </a:p>
          <a:p>
            <a:pPr marL="360363" lvl="1" indent="-179388"/>
            <a:r>
              <a:rPr lang="en-US" sz="1800" smtClean="0"/>
              <a:t>Spain – AENOR</a:t>
            </a:r>
          </a:p>
          <a:p>
            <a:pPr marL="360363" lvl="1" indent="-179388"/>
            <a:r>
              <a:rPr lang="en-US" sz="1800" smtClean="0"/>
              <a:t>France – AFNOR</a:t>
            </a:r>
          </a:p>
          <a:p>
            <a:pPr marL="360363" lvl="1" indent="-179388"/>
            <a:r>
              <a:rPr lang="en-US" sz="1800" b="1" smtClean="0">
                <a:solidFill>
                  <a:srgbClr val="FF0000"/>
                </a:solidFill>
              </a:rPr>
              <a:t>USA – ANSI</a:t>
            </a:r>
          </a:p>
          <a:p>
            <a:pPr marL="360363" lvl="1" indent="-179388"/>
            <a:r>
              <a:rPr lang="en-US" sz="1800" b="1" smtClean="0">
                <a:solidFill>
                  <a:srgbClr val="FF0000"/>
                </a:solidFill>
              </a:rPr>
              <a:t>UK – BSI</a:t>
            </a:r>
          </a:p>
          <a:p>
            <a:pPr marL="360363" lvl="1" indent="-179388"/>
            <a:r>
              <a:rPr lang="en-US" sz="1800" b="1" smtClean="0"/>
              <a:t>Germany – DIN</a:t>
            </a:r>
          </a:p>
          <a:p>
            <a:pPr marL="360363" lvl="1" indent="-179388"/>
            <a:r>
              <a:rPr lang="en-US" sz="1800" smtClean="0"/>
              <a:t>Greece – ELOT</a:t>
            </a:r>
          </a:p>
          <a:p>
            <a:pPr marL="360363" lvl="1" indent="-179388"/>
            <a:r>
              <a:rPr lang="en-US" sz="1800" smtClean="0"/>
              <a:t>Russia - GOST R </a:t>
            </a:r>
          </a:p>
          <a:p>
            <a:pPr marL="360363" lvl="1" indent="-179388"/>
            <a:r>
              <a:rPr lang="en-US" sz="1800" smtClean="0"/>
              <a:t>Luxemburg – ILNAS</a:t>
            </a:r>
          </a:p>
          <a:p>
            <a:pPr marL="360363" lvl="1" indent="-179388"/>
            <a:r>
              <a:rPr lang="en-US" sz="1800" smtClean="0"/>
              <a:t>Tunisia – INNORPI</a:t>
            </a:r>
          </a:p>
        </p:txBody>
      </p:sp>
      <p:sp>
        <p:nvSpPr>
          <p:cNvPr id="67588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lvl="1">
              <a:defRPr/>
            </a:pPr>
            <a:endParaRPr lang="en-US" sz="1800" b="1" dirty="0" smtClean="0"/>
          </a:p>
          <a:p>
            <a:pPr marL="360363" lvl="1" indent="-179388">
              <a:defRPr/>
            </a:pPr>
            <a:r>
              <a:rPr lang="en-US" sz="1800" b="1" dirty="0" smtClean="0"/>
              <a:t>Japan - </a:t>
            </a:r>
            <a:r>
              <a:rPr lang="en-US" sz="1800" b="1" dirty="0" err="1" smtClean="0"/>
              <a:t>JISC</a:t>
            </a:r>
            <a:r>
              <a:rPr lang="en-US" sz="1800" b="1" dirty="0" smtClean="0"/>
              <a:t> </a:t>
            </a:r>
          </a:p>
          <a:p>
            <a:pPr marL="360363" lvl="1" indent="-179388">
              <a:defRPr/>
            </a:pPr>
            <a:r>
              <a:rPr lang="en-US" sz="1800" dirty="0" smtClean="0"/>
              <a:t>Kazakhstan – </a:t>
            </a:r>
            <a:r>
              <a:rPr lang="en-US" sz="1800" dirty="0" err="1" smtClean="0"/>
              <a:t>KAZMEMST</a:t>
            </a:r>
            <a:endParaRPr lang="en-US" sz="1800" dirty="0" smtClean="0"/>
          </a:p>
          <a:p>
            <a:pPr marL="360363" lvl="1" indent="-179388">
              <a:defRPr/>
            </a:pPr>
            <a:r>
              <a:rPr lang="en-US" sz="1800" dirty="0" smtClean="0"/>
              <a:t>Kenya – </a:t>
            </a:r>
            <a:r>
              <a:rPr lang="en-US" sz="1800" dirty="0" err="1" smtClean="0"/>
              <a:t>KEBS</a:t>
            </a:r>
            <a:endParaRPr lang="en-US" sz="1800" dirty="0" smtClean="0"/>
          </a:p>
          <a:p>
            <a:pPr marL="360363" lvl="1" indent="-179388">
              <a:defRPr/>
            </a:pPr>
            <a:r>
              <a:rPr lang="en-US" sz="1800" dirty="0" smtClean="0"/>
              <a:t>Belgium  - </a:t>
            </a:r>
            <a:r>
              <a:rPr lang="en-US" sz="1800" dirty="0" err="1" smtClean="0"/>
              <a:t>NBN</a:t>
            </a:r>
            <a:r>
              <a:rPr lang="en-US" sz="1800" dirty="0" smtClean="0"/>
              <a:t> </a:t>
            </a:r>
          </a:p>
          <a:p>
            <a:pPr marL="360363" lvl="1" indent="-179388">
              <a:defRPr/>
            </a:pPr>
            <a:r>
              <a:rPr lang="en-US" sz="1800" b="1" dirty="0" smtClean="0">
                <a:solidFill>
                  <a:srgbClr val="FF0000"/>
                </a:solidFill>
              </a:rPr>
              <a:t>Netherlands – </a:t>
            </a:r>
            <a:r>
              <a:rPr lang="en-US" sz="1800" b="1" dirty="0" err="1" smtClean="0">
                <a:solidFill>
                  <a:srgbClr val="FF0000"/>
                </a:solidFill>
              </a:rPr>
              <a:t>NEN</a:t>
            </a:r>
            <a:endParaRPr lang="en-US" sz="1800" b="1" dirty="0" smtClean="0">
              <a:solidFill>
                <a:srgbClr val="FF0000"/>
              </a:solidFill>
            </a:endParaRPr>
          </a:p>
          <a:p>
            <a:pPr marL="360363" lvl="1" indent="-179388">
              <a:defRPr/>
            </a:pPr>
            <a:r>
              <a:rPr lang="en-AU" sz="1800" b="1" dirty="0" smtClean="0"/>
              <a:t>China – SAC</a:t>
            </a:r>
          </a:p>
          <a:p>
            <a:pPr marL="360363" lvl="1" indent="-179388">
              <a:defRPr/>
            </a:pPr>
            <a:r>
              <a:rPr lang="en-AU" sz="1800" b="1" dirty="0" smtClean="0"/>
              <a:t>Canada – </a:t>
            </a:r>
            <a:r>
              <a:rPr lang="en-AU" sz="1800" b="1" dirty="0" err="1" smtClean="0"/>
              <a:t>SCC</a:t>
            </a:r>
            <a:endParaRPr lang="en-US" sz="1800" b="1" dirty="0" smtClean="0"/>
          </a:p>
          <a:p>
            <a:pPr marL="360363" lvl="1" indent="-179388">
              <a:defRPr/>
            </a:pPr>
            <a:r>
              <a:rPr lang="en-US" sz="1800" b="1" dirty="0" smtClean="0"/>
              <a:t>Finland – </a:t>
            </a:r>
            <a:r>
              <a:rPr lang="en-US" sz="1800" b="1" dirty="0" err="1" smtClean="0"/>
              <a:t>SFS</a:t>
            </a:r>
            <a:endParaRPr lang="en-US" sz="1800" b="1" dirty="0" smtClean="0"/>
          </a:p>
          <a:p>
            <a:pPr marL="360363" lvl="1" indent="-179388">
              <a:defRPr/>
            </a:pPr>
            <a:r>
              <a:rPr lang="en-US" sz="1800" dirty="0" smtClean="0"/>
              <a:t>Switzerland – </a:t>
            </a:r>
            <a:r>
              <a:rPr lang="en-US" sz="1800" dirty="0" err="1" smtClean="0"/>
              <a:t>SNV</a:t>
            </a:r>
            <a:endParaRPr lang="en-US" sz="1800" dirty="0" smtClean="0"/>
          </a:p>
          <a:p>
            <a:pPr marL="360363" lvl="1" indent="-179388">
              <a:defRPr/>
            </a:pPr>
            <a:r>
              <a:rPr lang="en-US" sz="1800" dirty="0" smtClean="0"/>
              <a:t>Czech Republic - </a:t>
            </a:r>
            <a:r>
              <a:rPr lang="en-US" sz="1800" dirty="0" err="1" smtClean="0"/>
              <a:t>UNMZ</a:t>
            </a:r>
            <a:endParaRPr lang="en-US" sz="1800" dirty="0" smtClean="0"/>
          </a:p>
          <a:p>
            <a:pPr marL="0" indent="0">
              <a:defRPr/>
            </a:pPr>
            <a:endParaRPr lang="en-US" sz="2000" dirty="0" smtClean="0"/>
          </a:p>
        </p:txBody>
      </p:sp>
      <p:sp>
        <p:nvSpPr>
          <p:cNvPr id="7173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Andrew Myles, Cisco</a:t>
            </a:r>
          </a:p>
        </p:txBody>
      </p:sp>
      <p:sp>
        <p:nvSpPr>
          <p:cNvPr id="7174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42D5C45A-E43A-4EE0-A557-6D98E4E315D2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7175" name="Date Placeholder 3"/>
          <p:cNvSpPr txBox="1">
            <a:spLocks/>
          </p:cNvSpPr>
          <p:nvPr/>
        </p:nvSpPr>
        <p:spPr bwMode="auto">
          <a:xfrm>
            <a:off x="696913" y="334963"/>
            <a:ext cx="9048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/>
            <a:r>
              <a:rPr lang="en-GB" sz="1800" b="1"/>
              <a:t>Nov 2011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JTC1 ad hoc will prepare for next SC6 meeting in Jacksonville</a:t>
            </a:r>
          </a:p>
        </p:txBody>
      </p:sp>
      <p:sp>
        <p:nvSpPr>
          <p:cNvPr id="819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ko-KR" smtClean="0">
                <a:ea typeface="Gulim" pitchFamily="34" charset="-127"/>
              </a:rPr>
              <a:t>Plans for Jacksonville (Nov 2011)</a:t>
            </a:r>
          </a:p>
          <a:p>
            <a:pPr lvl="1"/>
            <a:r>
              <a:rPr lang="en-GB" altLang="ko-KR" smtClean="0">
                <a:ea typeface="Gulim" pitchFamily="34" charset="-127"/>
              </a:rPr>
              <a:t>Review results of WAPI comments resolution meetings</a:t>
            </a:r>
          </a:p>
          <a:p>
            <a:pPr lvl="1"/>
            <a:r>
              <a:rPr lang="en-GB" altLang="ko-KR" smtClean="0">
                <a:ea typeface="Gulim" pitchFamily="34" charset="-127"/>
              </a:rPr>
              <a:t>Prepare for next SC6 meeting (Feb 2012 in China)</a:t>
            </a:r>
          </a:p>
          <a:p>
            <a:pPr lvl="1"/>
            <a:r>
              <a:rPr lang="en-GB" altLang="ko-KR" smtClean="0">
                <a:ea typeface="Gulim" pitchFamily="34" charset="-127"/>
              </a:rPr>
              <a:t>...</a:t>
            </a:r>
          </a:p>
        </p:txBody>
      </p:sp>
      <p:sp>
        <p:nvSpPr>
          <p:cNvPr id="819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GB"/>
              <a:t>Nov 2011</a:t>
            </a:r>
          </a:p>
        </p:txBody>
      </p:sp>
      <p:sp>
        <p:nvSpPr>
          <p:cNvPr id="819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smtClean="0"/>
              <a:t>Andrew Myles, Cisco</a:t>
            </a:r>
          </a:p>
        </p:txBody>
      </p:sp>
      <p:sp>
        <p:nvSpPr>
          <p:cNvPr id="81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GB" smtClean="0"/>
              <a:t>Slide </a:t>
            </a:r>
            <a:fld id="{B11703ED-D9AE-41E0-9E63-AB5BB9412079}" type="slidenum">
              <a:rPr lang="en-GB" smtClean="0"/>
              <a:pPr/>
              <a:t>6</a:t>
            </a:fld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Motion to empower HoD</a:t>
            </a:r>
            <a:endParaRPr lang="en-US" smtClean="0"/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smtClean="0"/>
              <a:t>Motion</a:t>
            </a:r>
          </a:p>
          <a:p>
            <a:pPr lvl="1"/>
            <a:r>
              <a:rPr lang="en-AU" i="1" smtClean="0"/>
              <a:t>The JTC1 ad hoc recommends that Bruce Kraemer be appointed as HoD to the SC6 meeting in Feb 2012 and the WAPI CRMs and be authorised to:</a:t>
            </a:r>
          </a:p>
          <a:p>
            <a:pPr lvl="2"/>
            <a:r>
              <a:rPr lang="en-AU" i="1" smtClean="0"/>
              <a:t>Appoint the IEEE 802 delegation</a:t>
            </a:r>
          </a:p>
          <a:p>
            <a:pPr lvl="2"/>
            <a:r>
              <a:rPr lang="en-AU" i="1" smtClean="0"/>
              <a:t>Approve any necessary submissions</a:t>
            </a:r>
          </a:p>
          <a:p>
            <a:pPr lvl="2"/>
            <a:r>
              <a:rPr lang="en-AU" i="1" smtClean="0"/>
              <a:t>Call any necessary preparation teleconferences</a:t>
            </a:r>
          </a:p>
          <a:p>
            <a:r>
              <a:rPr lang="en-AU" smtClean="0"/>
              <a:t>Note: equivalent motion in ad hoc passed 8/0/0</a:t>
            </a:r>
          </a:p>
          <a:p>
            <a:r>
              <a:rPr lang="en-AU" smtClean="0"/>
              <a:t>Moved: </a:t>
            </a:r>
          </a:p>
          <a:p>
            <a:r>
              <a:rPr lang="en-AU" smtClean="0"/>
              <a:t>Seconded:</a:t>
            </a:r>
          </a:p>
          <a:p>
            <a:endParaRPr lang="en-US" smtClean="0"/>
          </a:p>
        </p:txBody>
      </p:sp>
      <p:sp>
        <p:nvSpPr>
          <p:cNvPr id="922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GB"/>
              <a:t>Nov 2011</a:t>
            </a:r>
          </a:p>
        </p:txBody>
      </p:sp>
      <p:sp>
        <p:nvSpPr>
          <p:cNvPr id="922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smtClean="0"/>
              <a:t>Andrew Myles, Cisco</a:t>
            </a:r>
          </a:p>
        </p:txBody>
      </p:sp>
      <p:sp>
        <p:nvSpPr>
          <p:cNvPr id="92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GB" smtClean="0"/>
              <a:t>Slide </a:t>
            </a:r>
            <a:fld id="{BE20D295-12A7-4BD8-A732-18E662452747}" type="slidenum">
              <a:rPr lang="en-GB" smtClean="0"/>
              <a:pPr/>
              <a:t>7</a:t>
            </a:fld>
            <a:endParaRPr lang="en-GB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13424</TotalTime>
  <Words>512</Words>
  <Application>Microsoft Office PowerPoint</Application>
  <PresentationFormat>On-screen Show (4:3)</PresentationFormat>
  <Paragraphs>108</Paragraphs>
  <Slides>7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Times New Roman</vt:lpstr>
      <vt:lpstr>Arial</vt:lpstr>
      <vt:lpstr>Gulim</vt:lpstr>
      <vt:lpstr>802-11-Submission</vt:lpstr>
      <vt:lpstr>Microsoft Word Document</vt:lpstr>
      <vt:lpstr>JTC1 ad hoc closing report (Nov 11)</vt:lpstr>
      <vt:lpstr>Abstract</vt:lpstr>
      <vt:lpstr>JTC1 ad hoc focused on preparation for upcoming SC6 meeting</vt:lpstr>
      <vt:lpstr>JTC1 ad hoc focused on preparation for upcoming SC6 meetong</vt:lpstr>
      <vt:lpstr>IEEE 802 members are encouraged to participate in their SC6 NBs</vt:lpstr>
      <vt:lpstr>JTC1 ad hoc will prepare for next SC6 meeting in Jacksonville</vt:lpstr>
      <vt:lpstr>Motion to empower HoD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JTC1 closing report</dc:title>
  <dc:creator>Andrew Myles</dc:creator>
  <cp:lastModifiedBy>Andrew Myles</cp:lastModifiedBy>
  <cp:revision>700</cp:revision>
  <cp:lastPrinted>1998-02-10T13:28:06Z</cp:lastPrinted>
  <dcterms:created xsi:type="dcterms:W3CDTF">2004-12-02T14:01:45Z</dcterms:created>
  <dcterms:modified xsi:type="dcterms:W3CDTF">2011-11-10T23:22:00Z</dcterms:modified>
</cp:coreProperties>
</file>