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88" r:id="rId4"/>
    <p:sldId id="291" r:id="rId5"/>
    <p:sldId id="290" r:id="rId6"/>
    <p:sldId id="292" r:id="rId7"/>
    <p:sldId id="293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F3F74F1-E07C-431D-B1D2-54FFC9A8822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0038" y="6475413"/>
            <a:ext cx="18938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November 2011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802.11-11/1569r2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1/new-avb-boiger-joint-AVB-802-3-1111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1/files/public/docs2011/new-avb-nfinn-real-time-networks-1111-v04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2011-11-11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2286000"/>
          <a:ext cx="8001000" cy="2663825"/>
        </p:xfrm>
        <a:graphic>
          <a:graphicData uri="http://schemas.openxmlformats.org/presentationml/2006/ole">
            <p:oleObj spid="_x0000_s1026" name="Document" r:id="rId4" imgW="8253286" imgH="275116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This document is the closing report for ARC SC, November 2011, Atlanta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802 Overview and Architecture Draft 1.2 letter ballot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Discussed status of comment resolutions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Two items of interest to 802.11: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Bit error rate and Packet error rate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OUI-36 per 802.11p usage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Will likely need 802.11 WG consolidated comments for next letter ballot in next couple of months – probably will schedule a teleconference once dates are known.</a:t>
            </a:r>
          </a:p>
          <a:p>
            <a:pPr>
              <a:lnSpc>
                <a:spcPct val="90000"/>
              </a:lnSpc>
            </a:pPr>
            <a:r>
              <a:rPr lang="en-US" smtClean="0"/>
              <a:t>P1905.1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Intent is to ‘glue’ together technologies for in-home networks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Make request to EC to request a formal liaison with P1905, explicitly to include document sharing.</a:t>
            </a:r>
          </a:p>
          <a:p>
            <a:pPr>
              <a:lnSpc>
                <a:spcPct val="90000"/>
              </a:lnSpc>
            </a:pPr>
            <a:r>
              <a:rPr lang="en-US" smtClean="0"/>
              <a:t>Minutes are in 11-11/1537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FD111E0-D59E-4076-9560-166B07D396E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Teleconferences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No specific plan, will schedule with 10 days notice</a:t>
            </a:r>
          </a:p>
          <a:p>
            <a:pPr>
              <a:lnSpc>
                <a:spcPct val="90000"/>
              </a:lnSpc>
            </a:pPr>
            <a:r>
              <a:rPr lang="en-US" smtClean="0"/>
              <a:t>Topic(s):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Next letter ballot on 802 Overview and Architecture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P1905.1 liaison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January 2012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One 802.11 meeting slot planned to discuss 802 O&amp;A comments</a:t>
            </a:r>
          </a:p>
          <a:p>
            <a:pPr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802.1AVB “Packet preemption”/</a:t>
            </a:r>
            <a:br>
              <a:rPr lang="en-US" dirty="0" smtClean="0"/>
            </a:br>
            <a:r>
              <a:rPr lang="en-US" dirty="0" smtClean="0"/>
              <a:t>ultra-low latency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Presentations to 802.3</a:t>
            </a:r>
          </a:p>
          <a:p>
            <a:pPr lvl="1">
              <a:lnSpc>
                <a:spcPct val="90000"/>
              </a:lnSpc>
            </a:pPr>
            <a:r>
              <a:rPr lang="en-US" sz="1600" u="sng" dirty="0" smtClean="0">
                <a:solidFill>
                  <a:schemeClr val="tx1"/>
                </a:solidFill>
                <a:latin typeface="+mn-lt"/>
                <a:hlinkClick r:id="rId3"/>
              </a:rPr>
              <a:t>http://www.ieee802.org/1/files/public/docs2011/new-avb-boiger-joint-AVB-802-3-1111.pdf</a:t>
            </a:r>
            <a:endParaRPr lang="en-US" sz="1600" dirty="0" smtClean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en-US" sz="1600" u="sng" dirty="0" smtClean="0">
                <a:solidFill>
                  <a:schemeClr val="tx1"/>
                </a:solidFill>
                <a:latin typeface="+mn-lt"/>
                <a:hlinkClick r:id="rId4"/>
              </a:rPr>
              <a:t>http://www.ieee802.org/1/files/public/docs2011/new-avb-nfinn-real-time-networks-1111-v04.pdf</a:t>
            </a:r>
            <a:endParaRPr lang="en-US" sz="1600" dirty="0" smtClean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General theme is “customer requirement” for ultra-low latency (&lt; 3 to 20 us – on wired networks(?)) and/or highly predictable traffic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Requirements from Automotive and Industrial Control uses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Looked at </a:t>
            </a:r>
            <a:r>
              <a:rPr lang="en-US" sz="1600" dirty="0" err="1" smtClean="0"/>
              <a:t>Qav</a:t>
            </a:r>
            <a:r>
              <a:rPr lang="en-US" sz="1600" dirty="0" smtClean="0"/>
              <a:t> queue shapers and time-gated queues, insufficient to meet requirements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802.1AVB also </a:t>
            </a:r>
            <a:r>
              <a:rPr lang="en-US" sz="2000" dirty="0" smtClean="0"/>
              <a:t>discussed this topic with 802.11aa this week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Did not bring clear requirements for wireless networks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802.11 should monitor, be aware of this general push, and prepare to start considering an 802.11 response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No action </a:t>
            </a:r>
            <a:r>
              <a:rPr lang="en-US" sz="2000" dirty="0" smtClean="0"/>
              <a:t>for 802.11 at </a:t>
            </a:r>
            <a:r>
              <a:rPr lang="en-US" sz="2000" dirty="0" smtClean="0"/>
              <a:t>this time – awareness only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Mark Hamilton, Polycom, Inc.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Authority Committee (RAC)</a:t>
            </a:r>
            <a:endParaRPr 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ISO/IEC versions of 802.11 Standards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802.11 (and other WGs) is working with JTC1/SC6 to get the ISO/IEC versions of 802.11 Standards up-to-date (or withdrawn, as appropriate)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RAC expressed concern to be careful about maintaining a correct chain of control over the Registration Authority of OUIs (and thereby MAC address allocations), as documents are updated (and thereby, those documents’ references to the RAC)</a:t>
            </a: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Vendor error resulting in use of incorrect OUI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Will likely lead to policy changes at RAC, and modified legal agreements attached to OUI allocations</a:t>
            </a:r>
            <a:endParaRPr lang="en-US" sz="1600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A side-effect is consideration of a policy to support allocating a specific, requested OUI, for an additional fee.  (Everyone get ready to request your “designer licens</a:t>
            </a:r>
            <a:r>
              <a:rPr lang="en-US" sz="1600" dirty="0" smtClean="0"/>
              <a:t>e plate”!)</a:t>
            </a: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RAC is undergoing major discussions and changes to move to larger OUI/EUIs, up to EUI-64 (64 bits)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Due to large number of physical devices expected over next few years, plus usage of OUI-based address space for virtualized devices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Demand for addresses estimated to have quantities in the 10</a:t>
            </a:r>
            <a:r>
              <a:rPr lang="en-US" sz="1600" baseline="30000" dirty="0" smtClean="0"/>
              <a:t>10</a:t>
            </a:r>
            <a:r>
              <a:rPr lang="en-US" sz="1600" dirty="0" smtClean="0"/>
              <a:t> range, soon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570</TotalTime>
  <Words>611</Words>
  <Application>Microsoft Office PowerPoint</Application>
  <PresentationFormat>On-screen Show (4:3)</PresentationFormat>
  <Paragraphs>86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ARC Closing Report </vt:lpstr>
      <vt:lpstr>Abstract</vt:lpstr>
      <vt:lpstr>Work Completed</vt:lpstr>
      <vt:lpstr>Teleconferences</vt:lpstr>
      <vt:lpstr>January 2012 Goals</vt:lpstr>
      <vt:lpstr>802.1AVB “Packet preemption”/ ultra-low latency</vt:lpstr>
      <vt:lpstr>Registration Authority Committee (RAC)</vt:lpstr>
    </vt:vector>
  </TitlesOfParts>
  <Company>Calypso Ventures,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ARC-agenda-report-minutes-july-2011</dc:title>
  <dc:creator>Mark Hamilton</dc:creator>
  <cp:lastModifiedBy>mhamilton</cp:lastModifiedBy>
  <cp:revision>50</cp:revision>
  <cp:lastPrinted>1998-02-10T13:28:06Z</cp:lastPrinted>
  <dcterms:created xsi:type="dcterms:W3CDTF">2009-07-15T16:38:20Z</dcterms:created>
  <dcterms:modified xsi:type="dcterms:W3CDTF">2011-11-11T13:50:53Z</dcterms:modified>
</cp:coreProperties>
</file>