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88" r:id="rId4"/>
    <p:sldId id="291" r:id="rId5"/>
    <p:sldId id="290" r:id="rId6"/>
    <p:sldId id="29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2011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802.11-11/1569r1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new-avb-boiger-joint-AVB-802-3-111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1/new-avb-nfinn-real-time-networks-1111-v0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This document is the closing report for ARC SC, November 2011, Atlanta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802 Overview and Architecture Draft 1.2 letter ballot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Discussed status of comment resolutions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Two items of interest to 802.11: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Bit error rate and Packet error rate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OUI-36 per 802.11p usage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Will likely need 802.11 WG consolidated comments for next letter ballot in next couple of months – probably will schedule a teleconference once dates are known.</a:t>
            </a:r>
          </a:p>
          <a:p>
            <a:pPr>
              <a:lnSpc>
                <a:spcPct val="90000"/>
              </a:lnSpc>
            </a:pPr>
            <a:r>
              <a:rPr lang="en-US" smtClean="0"/>
              <a:t>P1905.1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Intent is to ‘glue’ together technologies for in-home networks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request to EC to request a formal liaison with P1905, explicitly to include document sharing.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Minutes are in 11-11/1537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 specific plan, will schedule with 10 days notice</a:t>
            </a:r>
          </a:p>
          <a:p>
            <a:pPr>
              <a:lnSpc>
                <a:spcPct val="90000"/>
              </a:lnSpc>
            </a:pPr>
            <a:r>
              <a:rPr lang="en-US" smtClean="0"/>
              <a:t>Topic(s):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Next letter ballot on 802 Overview and Architecture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P1905.1 liaison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One 802.11 meeting slot planned to discuss 802 O&amp;A comments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802.1AVB “Packet preemption”/</a:t>
            </a:r>
            <a:br>
              <a:rPr lang="en-US" dirty="0" smtClean="0"/>
            </a:br>
            <a:r>
              <a:rPr lang="en-US" dirty="0" smtClean="0"/>
              <a:t>ultra-low latency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Presentations to 802.3</a:t>
            </a: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  <a:hlinkClick r:id="rId3"/>
              </a:rPr>
              <a:t>http://www.ieee802.org/1/files/public/docs2011/new-avb-boiger-joint-AVB-802-3-1111.pdf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  <a:hlinkClick r:id="rId4"/>
              </a:rPr>
              <a:t>http://www.ieee802.org/1/files/public/docs2011/new-avb-nfinn-real-time-networks-1111-v04.pdf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General theme is “customer requirement” for ultra-low latency (&lt; 3 to 20 us – on wired networks(?)) and/or highly predictable traffic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Requirements from Automotive and Industrial Control uses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Looked at </a:t>
            </a:r>
            <a:r>
              <a:rPr lang="en-US" sz="1600" dirty="0" err="1" smtClean="0"/>
              <a:t>Qav</a:t>
            </a:r>
            <a:r>
              <a:rPr lang="en-US" sz="1600" dirty="0" smtClean="0"/>
              <a:t> queue shapers and time-gated queues, insufficient to meet requirements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Also discussed this topic with 802.11aa this week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Did not bring clear requirements for wireless networks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802.11 should monitor, be aware of this general push, and prepare to start considering an 802.11 response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No action at this time – awareness only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558</TotalTime>
  <Words>394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Teleconferences</vt:lpstr>
      <vt:lpstr>January 2012 Goals</vt:lpstr>
      <vt:lpstr>802.1AVB “Packet preemption”/ ultra-low latency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ARC-agenda-report-minutes-july-2011</dc:title>
  <dc:creator>Mark Hamilton</dc:creator>
  <cp:lastModifiedBy>mhamilton</cp:lastModifiedBy>
  <cp:revision>48</cp:revision>
  <cp:lastPrinted>1998-02-10T13:28:06Z</cp:lastPrinted>
  <dcterms:created xsi:type="dcterms:W3CDTF">2009-07-15T16:38:20Z</dcterms:created>
  <dcterms:modified xsi:type="dcterms:W3CDTF">2011-11-11T03:59:15Z</dcterms:modified>
</cp:coreProperties>
</file>