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3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52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802.11-11/xxxxr0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93438E70-F253-4CCB-A29B-6B9EFF1A96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97045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802.11-11/xxxxr0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07437D2-E95B-4F75-BA71-B5104D9681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31353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5545608-248D-4005-A115-5ABFA495D1E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E48E8DF-A6A3-46F5-9BA4-AE84F93C82C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A958428-4282-4A6C-A23C-DDF5B2ED24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667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87D0B73-5EA2-4FB5-B35C-6D4BA74615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EC7BE26-1D3B-4321-B2EC-223CE73A5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8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8C5771A-E2C0-4CE6-B248-2E9CA4755D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61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407C92-4371-47FF-BC74-987AB1E924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6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0D92687-7DB4-48F5-854B-28EBCD3BD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9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326BDBB-C516-4943-8336-36123D1D9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1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14800B2-BBD9-49F9-973A-7408CC3B1E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8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3BED8C4-97A9-4590-AE6F-12C21D18CD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968F597-0F5C-4E82-84A2-72240DA8B8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1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68C3A45-E8ED-49CA-981F-701AF6B18A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1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3EF769C-11A2-44C5-936C-94BEDED440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802.11-11/xxxxr0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41CE27-9E3C-4AE4-AC5F-BA112170732F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i-FI" dirty="0" smtClean="0"/>
              <a:t>Scanning Considerations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2011-11-09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935397"/>
              </p:ext>
            </p:extLst>
          </p:nvPr>
        </p:nvGraphicFramePr>
        <p:xfrm>
          <a:off x="512763" y="2276475"/>
          <a:ext cx="8074025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Document" r:id="rId4" imgW="8258040" imgH="2756344" progId="Word.Document.8">
                  <p:embed/>
                </p:oleObj>
              </mc:Choice>
              <mc:Fallback>
                <p:oleObj name="Document" r:id="rId4" imgW="8258040" imgH="275634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6475"/>
                        <a:ext cx="8074025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Short response to unique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One target of the </a:t>
            </a:r>
            <a:r>
              <a:rPr lang="fi-FI" sz="2000" dirty="0" smtClean="0"/>
              <a:t>active scanning is </a:t>
            </a:r>
            <a:r>
              <a:rPr lang="fi-FI" sz="2000" dirty="0" smtClean="0"/>
              <a:t>to </a:t>
            </a:r>
            <a:r>
              <a:rPr lang="fi-FI" sz="2000" dirty="0" smtClean="0"/>
              <a:t>transmit very precise and specific requests</a:t>
            </a:r>
            <a:endParaRPr lang="fi-FI" sz="2000" dirty="0" smtClean="0"/>
          </a:p>
          <a:p>
            <a:r>
              <a:rPr lang="fi-FI" sz="2000" dirty="0" smtClean="0"/>
              <a:t>If the response conditions are specific, </a:t>
            </a:r>
            <a:r>
              <a:rPr lang="fi-FI" sz="2000" dirty="0" smtClean="0"/>
              <a:t>is </a:t>
            </a:r>
            <a:r>
              <a:rPr lang="fi-FI" sz="2000" dirty="0" smtClean="0"/>
              <a:t>the response information really needed?</a:t>
            </a:r>
          </a:p>
          <a:p>
            <a:pPr lvl="1"/>
            <a:r>
              <a:rPr lang="fi-FI" sz="1800" dirty="0" smtClean="0"/>
              <a:t>The requesting STA may already know what the response information will include</a:t>
            </a:r>
          </a:p>
          <a:p>
            <a:pPr lvl="1"/>
            <a:r>
              <a:rPr lang="fi-FI" sz="1800" dirty="0" smtClean="0"/>
              <a:t>The requesting STA may </a:t>
            </a:r>
            <a:r>
              <a:rPr lang="fi-FI" sz="1800" dirty="0"/>
              <a:t>only be interested </a:t>
            </a:r>
            <a:r>
              <a:rPr lang="fi-FI" sz="1800" dirty="0" smtClean="0"/>
              <a:t>to measure the link to the responding STA</a:t>
            </a:r>
          </a:p>
          <a:p>
            <a:r>
              <a:rPr lang="fi-FI" sz="2000" dirty="0" smtClean="0"/>
              <a:t>How much the response may be shortened?</a:t>
            </a:r>
          </a:p>
          <a:p>
            <a:pPr lvl="1"/>
            <a:r>
              <a:rPr lang="fi-FI" sz="1800" dirty="0"/>
              <a:t>The Null Data Packet (NDP) </a:t>
            </a:r>
            <a:r>
              <a:rPr lang="fi-FI" sz="1800" dirty="0" smtClean="0"/>
              <a:t>includes PLCP headers needed to estimate the link to responding STA</a:t>
            </a:r>
          </a:p>
          <a:p>
            <a:pPr lvl="1"/>
            <a:r>
              <a:rPr lang="fi-FI" sz="1800" dirty="0" smtClean="0"/>
              <a:t>The requesting STA may use </a:t>
            </a:r>
            <a:r>
              <a:rPr lang="fi-FI" sz="1800" dirty="0" smtClean="0"/>
              <a:t>NDP responses </a:t>
            </a:r>
            <a:r>
              <a:rPr lang="fi-FI" sz="1800" dirty="0" smtClean="0"/>
              <a:t>for continous background </a:t>
            </a:r>
            <a:r>
              <a:rPr lang="fi-FI" sz="1800" dirty="0" smtClean="0"/>
              <a:t>scanning</a:t>
            </a:r>
            <a:endParaRPr lang="fi-FI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7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5073B77-98F6-4EC2-AC0B-35F4B0E8265A}" type="slidenum">
              <a:rPr lang="en-US"/>
              <a:pPr/>
              <a:t>11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Recap, response addressing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36504"/>
          </a:xfrm>
        </p:spPr>
        <p:txBody>
          <a:bodyPr/>
          <a:lstStyle/>
          <a:p>
            <a:r>
              <a:rPr lang="fi-FI" dirty="0" smtClean="0"/>
              <a:t>The </a:t>
            </a:r>
            <a:r>
              <a:rPr lang="fi-FI" dirty="0" smtClean="0"/>
              <a:t>responses </a:t>
            </a:r>
            <a:r>
              <a:rPr lang="fi-FI" dirty="0"/>
              <a:t>are addressed to individual address of the requesting STA</a:t>
            </a:r>
          </a:p>
          <a:p>
            <a:pPr lvl="1"/>
            <a:r>
              <a:rPr lang="fi-FI" sz="1600" dirty="0"/>
              <a:t>The response is acknowledged by the requesting </a:t>
            </a:r>
            <a:r>
              <a:rPr lang="fi-FI" sz="1600" dirty="0" smtClean="0"/>
              <a:t>STA. </a:t>
            </a:r>
            <a:r>
              <a:rPr lang="fi-FI" sz="1600" dirty="0"/>
              <a:t>If no </a:t>
            </a:r>
            <a:r>
              <a:rPr lang="fi-FI" sz="1600" dirty="0" smtClean="0"/>
              <a:t>acknowledgment </a:t>
            </a:r>
            <a:r>
              <a:rPr lang="fi-FI" sz="1600" dirty="0"/>
              <a:t>is received the response is </a:t>
            </a:r>
            <a:r>
              <a:rPr lang="fi-FI" sz="1600" dirty="0" smtClean="0"/>
              <a:t>retransmitted</a:t>
            </a:r>
          </a:p>
          <a:p>
            <a:pPr lvl="1"/>
            <a:r>
              <a:rPr lang="fi-FI" sz="1600" dirty="0" smtClean="0"/>
              <a:t>Lack of retransmissions easily results to larger amount of </a:t>
            </a:r>
            <a:r>
              <a:rPr lang="fi-FI" sz="1600" dirty="0" smtClean="0"/>
              <a:t>requests and responses, </a:t>
            </a:r>
            <a:r>
              <a:rPr lang="fi-FI" sz="1600" dirty="0" smtClean="0"/>
              <a:t>because requesting STAs do not rely that they have received all responses</a:t>
            </a:r>
          </a:p>
          <a:p>
            <a:r>
              <a:rPr lang="fi-FI" dirty="0" smtClean="0"/>
              <a:t>It is assumed that the STAs receive also the responses that are addressed to other devices</a:t>
            </a:r>
          </a:p>
          <a:p>
            <a:pPr lvl="1"/>
            <a:r>
              <a:rPr lang="fi-FI" dirty="0" smtClean="0"/>
              <a:t>Multiple </a:t>
            </a:r>
            <a:r>
              <a:rPr lang="fi-FI" dirty="0" smtClean="0"/>
              <a:t>addressing schemes </a:t>
            </a:r>
            <a:r>
              <a:rPr lang="fi-FI" dirty="0" smtClean="0"/>
              <a:t>of response frames complicates </a:t>
            </a:r>
            <a:r>
              <a:rPr lang="fi-FI" dirty="0" smtClean="0"/>
              <a:t>the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26776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response to request to broadcast </a:t>
            </a:r>
            <a:r>
              <a:rPr lang="fi-FI" dirty="0"/>
              <a:t>a</a:t>
            </a:r>
            <a:r>
              <a:rPr lang="fi-FI" dirty="0" smtClean="0"/>
              <a:t>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0464"/>
            <a:ext cx="7772400" cy="4114800"/>
          </a:xfrm>
        </p:spPr>
        <p:txBody>
          <a:bodyPr/>
          <a:lstStyle/>
          <a:p>
            <a:r>
              <a:rPr lang="fi-FI" dirty="0" smtClean="0"/>
              <a:t>Probe request transmitted to broadcast address may result to many responses</a:t>
            </a:r>
          </a:p>
          <a:p>
            <a:pPr lvl="1"/>
            <a:r>
              <a:rPr lang="fi-FI" dirty="0" smtClean="0"/>
              <a:t>All responses are set to transmission at the same time</a:t>
            </a:r>
          </a:p>
          <a:p>
            <a:pPr lvl="2"/>
            <a:r>
              <a:rPr lang="fi-FI" dirty="0" smtClean="0"/>
              <a:t>This easily causes congestion and transmission collisions</a:t>
            </a:r>
          </a:p>
          <a:p>
            <a:pPr lvl="1"/>
            <a:r>
              <a:rPr lang="fi-FI" dirty="0" smtClean="0"/>
              <a:t>802.11ae is solving the collisions by using AC_BE (AC1) to</a:t>
            </a:r>
          </a:p>
          <a:p>
            <a:pPr lvl="2"/>
            <a:r>
              <a:rPr lang="fi-FI" dirty="0" smtClean="0"/>
              <a:t>Probe requests transmitted to broadcast address</a:t>
            </a:r>
            <a:endParaRPr lang="fi-FI" dirty="0"/>
          </a:p>
          <a:p>
            <a:pPr lvl="2"/>
            <a:r>
              <a:rPr lang="fi-FI" dirty="0"/>
              <a:t>P</a:t>
            </a:r>
            <a:r>
              <a:rPr lang="fi-FI" dirty="0" smtClean="0"/>
              <a:t>robe responses transmitted as response to broadcast addressed probe request</a:t>
            </a:r>
          </a:p>
          <a:p>
            <a:pPr lvl="1"/>
            <a:r>
              <a:rPr lang="fi-FI" dirty="0" smtClean="0"/>
              <a:t>AC_BE (AC1) causes longer delays to delivery of the probe request and responses, especially when traffic from higher ACs is transmitted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</a:t>
            </a:r>
            <a:r>
              <a:rPr lang="fi-FI" dirty="0" smtClean="0"/>
              <a:t>equest to broadcast </a:t>
            </a:r>
            <a:r>
              <a:rPr lang="fi-FI" dirty="0"/>
              <a:t>a</a:t>
            </a:r>
            <a:r>
              <a:rPr lang="fi-FI" dirty="0" smtClean="0"/>
              <a:t>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0464"/>
            <a:ext cx="7772400" cy="4114800"/>
          </a:xfrm>
        </p:spPr>
        <p:txBody>
          <a:bodyPr/>
          <a:lstStyle/>
          <a:p>
            <a:r>
              <a:rPr lang="fi-FI" dirty="0" smtClean="0"/>
              <a:t>The probe request transmitted to broadcast address is extensively used by legacy STAs</a:t>
            </a:r>
          </a:p>
          <a:p>
            <a:pPr lvl="1"/>
            <a:r>
              <a:rPr lang="fi-FI" dirty="0" smtClean="0"/>
              <a:t>The legacy STAs will continue to transmit probe requests to broadcast address in future </a:t>
            </a:r>
          </a:p>
          <a:p>
            <a:r>
              <a:rPr lang="fi-FI" dirty="0" smtClean="0"/>
              <a:t>The discovery of the limiting parameters (SSID, etc) of the broadcast addressed requests may consume time</a:t>
            </a:r>
          </a:p>
          <a:p>
            <a:pPr marL="685800" lvl="2" indent="-342900"/>
            <a:r>
              <a:rPr lang="fi-FI" dirty="0"/>
              <a:t>The probe request transmitted to broadcast address is good mechanism on idle </a:t>
            </a:r>
            <a:r>
              <a:rPr lang="fi-FI" dirty="0" smtClean="0"/>
              <a:t>channels to avoid delays of passive scanning</a:t>
            </a:r>
          </a:p>
          <a:p>
            <a:r>
              <a:rPr lang="fi-FI" dirty="0" smtClean="0"/>
              <a:t>Mechanisms to coordinate and control the responses to request transmitted to broadcast address should be studied and developed</a:t>
            </a:r>
          </a:p>
          <a:p>
            <a:pPr lvl="1"/>
            <a:r>
              <a:rPr lang="fi-FI" dirty="0" smtClean="0"/>
              <a:t>For </a:t>
            </a:r>
            <a:r>
              <a:rPr lang="fi-FI" dirty="0" smtClean="0"/>
              <a:t>instance, </a:t>
            </a:r>
            <a:r>
              <a:rPr lang="fi-FI" dirty="0" smtClean="0"/>
              <a:t>mechanisms to </a:t>
            </a:r>
            <a:r>
              <a:rPr lang="fi-FI" dirty="0"/>
              <a:t>eliminate responses </a:t>
            </a:r>
            <a:r>
              <a:rPr lang="fi-FI" dirty="0" smtClean="0"/>
              <a:t>from already known or unnecessary SSIDs or BSSIDs are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1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Response to request to </a:t>
            </a:r>
            <a:r>
              <a:rPr lang="fi-FI" dirty="0" smtClean="0"/>
              <a:t>individual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Requests addressed to individual address and responses to these requests are transmitted with </a:t>
            </a:r>
            <a:r>
              <a:rPr lang="fi-FI" dirty="0" smtClean="0"/>
              <a:t>the highest AC_VO</a:t>
            </a:r>
            <a:endParaRPr lang="fi-FI" dirty="0"/>
          </a:p>
          <a:p>
            <a:pPr lvl="1"/>
            <a:r>
              <a:rPr lang="fi-FI" dirty="0" smtClean="0"/>
              <a:t>Individually addressed request and response are faster to transmit</a:t>
            </a:r>
          </a:p>
          <a:p>
            <a:pPr lvl="1"/>
            <a:r>
              <a:rPr lang="fi-FI" dirty="0" smtClean="0"/>
              <a:t>The individually addressed request needs to be addresssed to a specific MAC address</a:t>
            </a:r>
          </a:p>
          <a:p>
            <a:pPr lvl="2"/>
            <a:r>
              <a:rPr lang="fi-FI" dirty="0" smtClean="0"/>
              <a:t>Discovery of the MAC address may consume time</a:t>
            </a:r>
          </a:p>
          <a:p>
            <a:pPr lvl="1"/>
            <a:r>
              <a:rPr lang="fi-FI" dirty="0" smtClean="0"/>
              <a:t>Multiple individually addressed requests may:</a:t>
            </a:r>
          </a:p>
          <a:p>
            <a:pPr lvl="2"/>
            <a:r>
              <a:rPr lang="fi-FI" dirty="0"/>
              <a:t>C</a:t>
            </a:r>
            <a:r>
              <a:rPr lang="fi-FI" dirty="0" smtClean="0"/>
              <a:t>onsume more bandwidth </a:t>
            </a:r>
            <a:r>
              <a:rPr lang="fi-FI" dirty="0"/>
              <a:t>than one broadcast addressed request and multiple </a:t>
            </a:r>
            <a:r>
              <a:rPr lang="fi-FI" dirty="0" smtClean="0"/>
              <a:t>responses</a:t>
            </a:r>
          </a:p>
          <a:p>
            <a:pPr lvl="2"/>
            <a:r>
              <a:rPr lang="fi-FI" dirty="0"/>
              <a:t>I</a:t>
            </a:r>
            <a:r>
              <a:rPr lang="fi-FI" dirty="0" smtClean="0"/>
              <a:t>ncrease scanning delays, due transmission of multiple requests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Content of the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The response contains </a:t>
            </a:r>
            <a:r>
              <a:rPr lang="fi-FI" dirty="0" smtClean="0"/>
              <a:t>information </a:t>
            </a:r>
            <a:r>
              <a:rPr lang="fi-FI" dirty="0"/>
              <a:t>of the </a:t>
            </a:r>
            <a:r>
              <a:rPr lang="fi-FI" dirty="0" smtClean="0"/>
              <a:t>responding </a:t>
            </a:r>
            <a:r>
              <a:rPr lang="fi-FI" dirty="0"/>
              <a:t>AP, </a:t>
            </a:r>
            <a:r>
              <a:rPr lang="fi-FI" dirty="0" smtClean="0"/>
              <a:t>information of other BSSs is not present</a:t>
            </a:r>
            <a:endParaRPr lang="fi-FI" dirty="0"/>
          </a:p>
          <a:p>
            <a:pPr lvl="1"/>
            <a:r>
              <a:rPr lang="fi-FI" sz="1600" dirty="0"/>
              <a:t>Lack of other BSS information may result to </a:t>
            </a:r>
            <a:r>
              <a:rPr lang="fi-FI" sz="1600" dirty="0" smtClean="0"/>
              <a:t>transmission of unnecessary </a:t>
            </a:r>
            <a:r>
              <a:rPr lang="fi-FI" sz="1600" dirty="0"/>
              <a:t>requests and responses</a:t>
            </a:r>
          </a:p>
          <a:p>
            <a:r>
              <a:rPr lang="fi-FI" dirty="0"/>
              <a:t>Many presentations </a:t>
            </a:r>
            <a:r>
              <a:rPr lang="fi-FI" dirty="0" smtClean="0"/>
              <a:t>propose to add </a:t>
            </a:r>
            <a:r>
              <a:rPr lang="fi-FI" dirty="0"/>
              <a:t>information of other BSSs to </a:t>
            </a:r>
            <a:r>
              <a:rPr lang="fi-FI" dirty="0" smtClean="0"/>
              <a:t>responses</a:t>
            </a:r>
          </a:p>
          <a:p>
            <a:pPr lvl="1"/>
            <a:r>
              <a:rPr lang="fi-FI" dirty="0" smtClean="0"/>
              <a:t>The same information could be aggregated to less response frames</a:t>
            </a:r>
          </a:p>
          <a:p>
            <a:pPr lvl="2"/>
            <a:r>
              <a:rPr lang="fi-FI" sz="1400" dirty="0"/>
              <a:t>Own response to broadcast addressed request should be cancelled, if the requesting STA has already received the information</a:t>
            </a:r>
          </a:p>
          <a:p>
            <a:r>
              <a:rPr lang="fi-FI" dirty="0" smtClean="0"/>
              <a:t>Benefits of reducing the amount of responses:</a:t>
            </a:r>
          </a:p>
          <a:p>
            <a:pPr lvl="1"/>
            <a:r>
              <a:rPr lang="fi-FI" sz="1600" dirty="0"/>
              <a:t>The contention is reduced </a:t>
            </a:r>
          </a:p>
          <a:p>
            <a:pPr lvl="1"/>
            <a:r>
              <a:rPr lang="fi-FI" sz="1600" dirty="0"/>
              <a:t>The transmission delay of responses is shorter</a:t>
            </a:r>
          </a:p>
          <a:p>
            <a:pPr lvl="1"/>
            <a:r>
              <a:rPr lang="fi-FI" sz="1600" dirty="0"/>
              <a:t>The system capacity is increased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5073B77-98F6-4EC2-AC0B-35F4B0E8265A}" type="slidenum">
              <a:rPr lang="en-US"/>
              <a:pPr/>
              <a:t>16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Ending the reception at a channel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2527920"/>
          </a:xfrm>
        </p:spPr>
        <p:txBody>
          <a:bodyPr/>
          <a:lstStyle/>
          <a:p>
            <a:r>
              <a:rPr lang="fi-FI" sz="2000" dirty="0" smtClean="0"/>
              <a:t>The requesting STA may stop receiving probe responses after Max_Probe_Response_time</a:t>
            </a:r>
          </a:p>
          <a:p>
            <a:pPr lvl="1"/>
            <a:r>
              <a:rPr lang="fi-FI" sz="1600" dirty="0"/>
              <a:t>N</a:t>
            </a:r>
            <a:r>
              <a:rPr lang="fi-FI" sz="1600" dirty="0" smtClean="0"/>
              <a:t>o </a:t>
            </a:r>
            <a:r>
              <a:rPr lang="fi-FI" sz="1600" dirty="0"/>
              <a:t>indication is transmitted when the requesting STA stops receiving at the channel</a:t>
            </a:r>
          </a:p>
          <a:p>
            <a:pPr lvl="1"/>
            <a:r>
              <a:rPr lang="fi-FI" sz="1800" dirty="0"/>
              <a:t>The responses cannot be acknowledged without the acknowledging (requesting) STA</a:t>
            </a:r>
          </a:p>
          <a:p>
            <a:pPr lvl="1"/>
            <a:r>
              <a:rPr lang="fi-FI" sz="1800" dirty="0"/>
              <a:t>The retransmission of the response is complicated. Why is the acknowledgment not received?</a:t>
            </a:r>
          </a:p>
          <a:p>
            <a:pPr lvl="2"/>
            <a:r>
              <a:rPr lang="fi-FI" sz="1600" dirty="0"/>
              <a:t>Due to collision or failed transmission?</a:t>
            </a:r>
          </a:p>
          <a:p>
            <a:pPr lvl="2"/>
            <a:r>
              <a:rPr lang="fi-FI" sz="1600" dirty="0"/>
              <a:t>Or due to lack of acknowledging STA? </a:t>
            </a:r>
          </a:p>
          <a:p>
            <a:endParaRPr lang="fi-FI" dirty="0" smtClean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25144"/>
            <a:ext cx="4608512" cy="202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6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Succesful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The scanning STA has discovered the </a:t>
            </a:r>
            <a:r>
              <a:rPr lang="fi-FI" sz="2000" dirty="0" smtClean="0"/>
              <a:t>suitable SSID</a:t>
            </a:r>
          </a:p>
          <a:p>
            <a:pPr marL="685800" lvl="3" indent="-342900"/>
            <a:r>
              <a:rPr lang="fi-FI" sz="1800" dirty="0"/>
              <a:t>May the scanning request be more specific, i.e. </a:t>
            </a:r>
            <a:r>
              <a:rPr lang="fi-FI" sz="1800" dirty="0" smtClean="0"/>
              <a:t>Limit the responses to suitable SSID to discover the candidate AP? </a:t>
            </a:r>
            <a:endParaRPr lang="fi-FI" sz="1400" dirty="0" smtClean="0"/>
          </a:p>
          <a:p>
            <a:r>
              <a:rPr lang="fi-FI" sz="2000" dirty="0" smtClean="0"/>
              <a:t>The scanning STA has discovered the candidate AP and started the FILS, or that scanning STA has ended the reception at the channel</a:t>
            </a:r>
          </a:p>
          <a:p>
            <a:pPr lvl="1"/>
            <a:r>
              <a:rPr lang="fi-FI" sz="1800" dirty="0" smtClean="0"/>
              <a:t>How the scanning STA may indicate that it is no longer interested to receive more probe responses?</a:t>
            </a:r>
          </a:p>
          <a:p>
            <a:r>
              <a:rPr lang="fi-FI" sz="2000" dirty="0" smtClean="0"/>
              <a:t>The time consumption of scanning may vary a lot</a:t>
            </a:r>
          </a:p>
          <a:p>
            <a:pPr lvl="1"/>
            <a:r>
              <a:rPr lang="fi-FI" sz="1800" dirty="0" smtClean="0"/>
              <a:t>The duration that the scanning STA is in Awake </a:t>
            </a:r>
            <a:r>
              <a:rPr lang="fi-FI" sz="1800" dirty="0"/>
              <a:t>State </a:t>
            </a:r>
            <a:r>
              <a:rPr lang="fi-FI" sz="1800" dirty="0" smtClean="0"/>
              <a:t>mechanism should be minimized</a:t>
            </a:r>
          </a:p>
          <a:p>
            <a:pPr lvl="1"/>
            <a:r>
              <a:rPr lang="fi-FI" sz="1800" dirty="0" smtClean="0"/>
              <a:t>The mechanism should allow the responding APs to continue the </a:t>
            </a:r>
            <a:r>
              <a:rPr lang="fi-FI" sz="1800" dirty="0"/>
              <a:t>responses </a:t>
            </a:r>
            <a:r>
              <a:rPr lang="fi-FI" sz="1800" dirty="0" smtClean="0"/>
              <a:t>transmission to enable passive scanning of other STAs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presentation explained the current operation of hte active scanning </a:t>
            </a:r>
          </a:p>
          <a:p>
            <a:pPr lvl="1"/>
            <a:r>
              <a:rPr lang="fi-FI" dirty="0" smtClean="0"/>
              <a:t>The goals and challenges of the active scanning were described</a:t>
            </a:r>
          </a:p>
          <a:p>
            <a:r>
              <a:rPr lang="fi-FI" dirty="0" smtClean="0"/>
              <a:t>The presentation provided means to transmit more specific requests and enable more control and coordination to requesting STA</a:t>
            </a:r>
          </a:p>
          <a:p>
            <a:r>
              <a:rPr lang="fi-FI" dirty="0" smtClean="0"/>
              <a:t>The presentation provided means to include more information to responses and to reduce overhead in active scanning </a:t>
            </a:r>
          </a:p>
          <a:p>
            <a:r>
              <a:rPr lang="fi-FI" dirty="0" smtClean="0"/>
              <a:t>These remedies make scanning faster and more reliable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9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BC1C70-F61D-40A8-A6BC-86FDD525387F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The presentation introduces passive and active scanning operations. The passive scanning is considered to be implementation specific and the main focus is set to active scanning. </a:t>
            </a:r>
          </a:p>
          <a:p>
            <a:pPr>
              <a:buFontTx/>
              <a:buNone/>
            </a:pPr>
            <a:r>
              <a:rPr lang="fi-FI" dirty="0" smtClean="0"/>
              <a:t>The </a:t>
            </a:r>
            <a:r>
              <a:rPr lang="fi-FI" dirty="0" smtClean="0"/>
              <a:t>challenges, active scanning </a:t>
            </a:r>
            <a:r>
              <a:rPr lang="fi-FI" dirty="0" smtClean="0"/>
              <a:t>operation </a:t>
            </a:r>
            <a:r>
              <a:rPr lang="fi-FI" dirty="0" smtClean="0"/>
              <a:t>and goals of scanning are questioned and explained.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0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Background, how </a:t>
            </a:r>
            <a:r>
              <a:rPr lang="fi-FI" dirty="0" smtClean="0"/>
              <a:t>the FILS delay is measured?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How </a:t>
            </a:r>
            <a:r>
              <a:rPr lang="fi-FI" dirty="0"/>
              <a:t>is </a:t>
            </a:r>
            <a:r>
              <a:rPr lang="fi-FI" dirty="0" smtClean="0"/>
              <a:t>the setup delay of the Fast Initial Link Setup (FILS) measured: (Assuming that time is measured to WLAN Link establishment)</a:t>
            </a:r>
          </a:p>
          <a:p>
            <a:pPr lvl="1"/>
            <a:r>
              <a:rPr lang="fi-FI" dirty="0" smtClean="0"/>
              <a:t>Is it the duration from the time when WLAN network is available (</a:t>
            </a:r>
            <a:r>
              <a:rPr lang="fi-FI" dirty="0" smtClean="0">
                <a:solidFill>
                  <a:schemeClr val="accent2"/>
                </a:solidFill>
              </a:rPr>
              <a:t>Time A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Or is it the measured from the time when the STA starts to scan the channels? (</a:t>
            </a:r>
            <a:r>
              <a:rPr lang="fi-FI" dirty="0" smtClean="0">
                <a:solidFill>
                  <a:srgbClr val="FF0000"/>
                </a:solidFill>
              </a:rPr>
              <a:t>Time B</a:t>
            </a:r>
            <a:r>
              <a:rPr lang="fi-FI" dirty="0" smtClean="0"/>
              <a:t>) </a:t>
            </a:r>
          </a:p>
          <a:p>
            <a:pPr lvl="1"/>
            <a:r>
              <a:rPr lang="fi-FI" dirty="0" smtClean="0"/>
              <a:t>Or is it measured from the time when STA has discovered available network? (</a:t>
            </a:r>
            <a:r>
              <a:rPr lang="fi-FI" dirty="0" smtClean="0">
                <a:solidFill>
                  <a:srgbClr val="00B050"/>
                </a:solidFill>
              </a:rPr>
              <a:t>Time C</a:t>
            </a:r>
            <a:r>
              <a:rPr lang="fi-FI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558806"/>
            <a:ext cx="466725" cy="182562"/>
          </a:xfrm>
        </p:spPr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58806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187624" y="5816649"/>
            <a:ext cx="67687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7092280" y="5107602"/>
            <a:ext cx="0" cy="9250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6228184" y="6050160"/>
            <a:ext cx="1842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WLAN Link is established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763688" y="5312593"/>
            <a:ext cx="0" cy="7375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899592" y="6003056"/>
            <a:ext cx="1224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WLAN network is available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3851920" y="5681376"/>
            <a:ext cx="1164" cy="3512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3419872" y="603267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STA has discovered WLAN network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763688" y="5312593"/>
            <a:ext cx="5328592" cy="110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arrow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3131840" y="5107602"/>
            <a:ext cx="646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2"/>
                </a:solidFill>
              </a:rPr>
              <a:t>Time A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771799" y="5528617"/>
            <a:ext cx="1" cy="540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2159732" y="6045273"/>
            <a:ext cx="1224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STA scans the channels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2771800" y="5528617"/>
            <a:ext cx="43054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arrow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3853084" y="5323626"/>
            <a:ext cx="647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Time 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3853084" y="5747290"/>
            <a:ext cx="32391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arrow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4845330" y="5539650"/>
            <a:ext cx="647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00B050"/>
                </a:solidFill>
              </a:rPr>
              <a:t>Time C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2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Target </a:t>
            </a:r>
            <a:r>
              <a:rPr lang="fi-FI" dirty="0" smtClean="0"/>
              <a:t>outcome of the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 STA may scan to:</a:t>
            </a:r>
          </a:p>
          <a:p>
            <a:pPr lvl="1"/>
            <a:r>
              <a:rPr lang="fi-FI" dirty="0" smtClean="0"/>
              <a:t>Discover all available BSSs</a:t>
            </a:r>
          </a:p>
          <a:p>
            <a:pPr lvl="2"/>
            <a:r>
              <a:rPr lang="fi-FI" dirty="0" smtClean="0"/>
              <a:t>The end user selects the network from the list of available networks </a:t>
            </a:r>
          </a:p>
          <a:p>
            <a:pPr lvl="1"/>
            <a:r>
              <a:rPr lang="fi-FI" dirty="0" smtClean="0"/>
              <a:t>Discover a BSS that the scanning device may use</a:t>
            </a:r>
          </a:p>
          <a:p>
            <a:pPr lvl="2"/>
            <a:r>
              <a:rPr lang="fi-FI" dirty="0"/>
              <a:t>When a network from predefined list is </a:t>
            </a:r>
            <a:r>
              <a:rPr lang="fi-FI" dirty="0" smtClean="0"/>
              <a:t>found, the use of the network is automatic</a:t>
            </a:r>
          </a:p>
          <a:p>
            <a:pPr lvl="1"/>
            <a:r>
              <a:rPr lang="fi-FI" dirty="0" smtClean="0"/>
              <a:t> Discover is a new or more optimal BSS</a:t>
            </a:r>
          </a:p>
          <a:p>
            <a:pPr lvl="2"/>
            <a:r>
              <a:rPr lang="fi-FI" dirty="0"/>
              <a:t>B</a:t>
            </a:r>
            <a:r>
              <a:rPr lang="fi-FI" dirty="0" smtClean="0"/>
              <a:t>ackground operation to maintain available networks and prepare for ”FILS”</a:t>
            </a:r>
          </a:p>
          <a:p>
            <a:r>
              <a:rPr lang="fi-FI" dirty="0" smtClean="0"/>
              <a:t>What is the target outcome of the scanning in FILS?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Scanning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scanning should find appropriate network fast and precisely, and avoid creating overhead</a:t>
            </a:r>
          </a:p>
          <a:p>
            <a:endParaRPr lang="fi-FI" dirty="0" smtClean="0"/>
          </a:p>
          <a:p>
            <a:r>
              <a:rPr lang="fi-FI" dirty="0" smtClean="0"/>
              <a:t>The 802.11 defines two scanning mechanisms: </a:t>
            </a:r>
          </a:p>
          <a:p>
            <a:pPr lvl="1"/>
            <a:r>
              <a:rPr lang="fi-FI" dirty="0" smtClean="0"/>
              <a:t>Passive scanning </a:t>
            </a:r>
          </a:p>
          <a:p>
            <a:pPr lvl="1"/>
            <a:r>
              <a:rPr lang="fi-FI" dirty="0" smtClean="0"/>
              <a:t>Active scanning</a:t>
            </a:r>
          </a:p>
          <a:p>
            <a:r>
              <a:rPr lang="fi-FI" dirty="0" smtClean="0"/>
              <a:t>The scanning mechanisms are </a:t>
            </a:r>
            <a:r>
              <a:rPr lang="fi-FI" dirty="0"/>
              <a:t>described in more details in the following </a:t>
            </a:r>
            <a:r>
              <a:rPr lang="fi-FI" dirty="0" smtClean="0"/>
              <a:t>slides</a:t>
            </a:r>
            <a:endParaRPr lang="fi-FI" dirty="0"/>
          </a:p>
          <a:p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passive </a:t>
            </a:r>
            <a:r>
              <a:rPr lang="fi-FI" dirty="0"/>
              <a:t>s</a:t>
            </a:r>
            <a:r>
              <a:rPr lang="fi-FI" dirty="0" smtClean="0"/>
              <a:t>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96072"/>
          </a:xfrm>
        </p:spPr>
        <p:txBody>
          <a:bodyPr/>
          <a:lstStyle/>
          <a:p>
            <a:r>
              <a:rPr lang="fi-FI" dirty="0" smtClean="0"/>
              <a:t>The device selects a channel and tries to receive a frame</a:t>
            </a:r>
          </a:p>
          <a:p>
            <a:pPr lvl="1"/>
            <a:r>
              <a:rPr lang="fi-FI" dirty="0" smtClean="0"/>
              <a:t>Other than beacon, probe response and GAS response frames may reveal the network topology and MAC address of an AP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he operating parameters of AP are present in beacon, probe responses and GAS responses</a:t>
            </a:r>
          </a:p>
          <a:p>
            <a:r>
              <a:rPr lang="fi-FI" dirty="0" smtClean="0"/>
              <a:t>The passive scanning may be always ongoing when a STA is Awake</a:t>
            </a:r>
          </a:p>
          <a:p>
            <a:pPr lvl="1"/>
            <a:r>
              <a:rPr lang="fi-FI" dirty="0" smtClean="0"/>
              <a:t>The device may receive traffic </a:t>
            </a:r>
            <a:r>
              <a:rPr lang="fi-FI" dirty="0"/>
              <a:t>and </a:t>
            </a:r>
            <a:r>
              <a:rPr lang="fi-FI" dirty="0" smtClean="0"/>
              <a:t>collect information of available networks and APs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3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</a:t>
            </a:r>
            <a:r>
              <a:rPr lang="fi-FI" dirty="0"/>
              <a:t>p</a:t>
            </a:r>
            <a:r>
              <a:rPr lang="fi-FI" dirty="0" smtClean="0"/>
              <a:t>assive </a:t>
            </a:r>
            <a:r>
              <a:rPr lang="fi-FI" dirty="0"/>
              <a:t>s</a:t>
            </a:r>
            <a:r>
              <a:rPr lang="fi-FI" dirty="0" smtClean="0"/>
              <a:t>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96072"/>
          </a:xfrm>
        </p:spPr>
        <p:txBody>
          <a:bodyPr/>
          <a:lstStyle/>
          <a:p>
            <a:r>
              <a:rPr lang="fi-FI" dirty="0" smtClean="0"/>
              <a:t>Passive scanning does not create overhead to scanned channel, but the scanning may take long time</a:t>
            </a:r>
          </a:p>
          <a:p>
            <a:pPr lvl="1"/>
            <a:r>
              <a:rPr lang="fi-FI" dirty="0" smtClean="0"/>
              <a:t>Short passive scanning may not discover all networks and BSSs </a:t>
            </a:r>
          </a:p>
          <a:p>
            <a:r>
              <a:rPr lang="fi-FI" dirty="0" smtClean="0"/>
              <a:t>Passive scanning is implementation specific</a:t>
            </a:r>
          </a:p>
          <a:p>
            <a:pPr lvl="1"/>
            <a:r>
              <a:rPr lang="fi-FI" dirty="0"/>
              <a:t>No signaling or </a:t>
            </a:r>
            <a:r>
              <a:rPr lang="fi-FI" dirty="0" smtClean="0"/>
              <a:t>knowledge of the operation </a:t>
            </a:r>
            <a:r>
              <a:rPr lang="fi-FI" dirty="0"/>
              <a:t>is </a:t>
            </a:r>
            <a:r>
              <a:rPr lang="fi-FI" dirty="0" smtClean="0"/>
              <a:t>needed for other STAs</a:t>
            </a:r>
            <a:endParaRPr lang="fi-FI" dirty="0"/>
          </a:p>
          <a:p>
            <a:pPr lvl="1"/>
            <a:r>
              <a:rPr lang="fi-FI" dirty="0" smtClean="0"/>
              <a:t>Scanning STA may select the duration for scanning </a:t>
            </a:r>
          </a:p>
          <a:p>
            <a:pPr lvl="1"/>
            <a:r>
              <a:rPr lang="fi-FI" dirty="0" smtClean="0"/>
              <a:t>Logic for passive scanning needs not to be specified in 802.11 standards</a:t>
            </a:r>
          </a:p>
          <a:p>
            <a:r>
              <a:rPr lang="fi-FI" dirty="0" smtClean="0"/>
              <a:t>For these </a:t>
            </a:r>
            <a:r>
              <a:rPr lang="fi-FI" dirty="0"/>
              <a:t>reasons the passive scanning </a:t>
            </a:r>
            <a:r>
              <a:rPr lang="fi-FI" dirty="0" smtClean="0"/>
              <a:t>is not </a:t>
            </a:r>
            <a:r>
              <a:rPr lang="fi-FI" dirty="0"/>
              <a:t>discussed further in </a:t>
            </a:r>
            <a:r>
              <a:rPr lang="fi-FI" dirty="0" smtClean="0"/>
              <a:t>the presentation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0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active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active scanning consists of </a:t>
            </a:r>
            <a:r>
              <a:rPr lang="fi-FI" dirty="0" smtClean="0"/>
              <a:t>requests and responses </a:t>
            </a:r>
            <a:endParaRPr lang="fi-FI" dirty="0" smtClean="0"/>
          </a:p>
          <a:p>
            <a:pPr lvl="1"/>
            <a:r>
              <a:rPr lang="fi-FI" dirty="0" smtClean="0"/>
              <a:t>Two protocols are defined:</a:t>
            </a:r>
          </a:p>
          <a:p>
            <a:pPr lvl="2"/>
            <a:r>
              <a:rPr lang="fi-FI" dirty="0" smtClean="0"/>
              <a:t>Probe, defined in 802.11 and mainly used for AP discovery</a:t>
            </a:r>
          </a:p>
          <a:p>
            <a:pPr lvl="2"/>
            <a:r>
              <a:rPr lang="fi-FI" dirty="0" smtClean="0"/>
              <a:t>GAS, defined originally in 802.11u and mainly used for network discovery</a:t>
            </a:r>
          </a:p>
          <a:p>
            <a:r>
              <a:rPr lang="fi-FI" dirty="0" smtClean="0"/>
              <a:t>A request </a:t>
            </a:r>
            <a:r>
              <a:rPr lang="fi-FI" dirty="0"/>
              <a:t>may be addressed to </a:t>
            </a:r>
            <a:r>
              <a:rPr lang="fi-FI" dirty="0" smtClean="0"/>
              <a:t>an individual </a:t>
            </a:r>
            <a:r>
              <a:rPr lang="fi-FI" dirty="0"/>
              <a:t>or </a:t>
            </a:r>
            <a:r>
              <a:rPr lang="fi-FI" dirty="0" smtClean="0"/>
              <a:t>a broadcast </a:t>
            </a:r>
            <a:r>
              <a:rPr lang="fi-FI" dirty="0"/>
              <a:t>address</a:t>
            </a:r>
          </a:p>
          <a:p>
            <a:pPr lvl="1"/>
            <a:r>
              <a:rPr lang="fi-FI" dirty="0"/>
              <a:t>Individually addressed </a:t>
            </a:r>
            <a:r>
              <a:rPr lang="fi-FI" dirty="0" smtClean="0"/>
              <a:t>request is responded by </a:t>
            </a:r>
            <a:r>
              <a:rPr lang="fi-FI" dirty="0"/>
              <a:t>the addressed </a:t>
            </a:r>
            <a:r>
              <a:rPr lang="fi-FI" dirty="0" smtClean="0"/>
              <a:t>STA, </a:t>
            </a:r>
            <a:r>
              <a:rPr lang="fi-FI" dirty="0" smtClean="0"/>
              <a:t>i.e. at maximum one STA responds</a:t>
            </a:r>
            <a:endParaRPr lang="fi-FI" dirty="0"/>
          </a:p>
          <a:p>
            <a:pPr lvl="1"/>
            <a:r>
              <a:rPr lang="fi-FI" dirty="0"/>
              <a:t>The broadcast addressed request </a:t>
            </a:r>
            <a:r>
              <a:rPr lang="fi-FI" dirty="0" smtClean="0"/>
              <a:t>is responded by all STAs that receive the request and match with the response conditions, i.e. </a:t>
            </a:r>
            <a:r>
              <a:rPr lang="fi-FI" dirty="0"/>
              <a:t>m</a:t>
            </a:r>
            <a:r>
              <a:rPr lang="fi-FI" dirty="0" smtClean="0"/>
              <a:t>ultiple STAs may respond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5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Challenge related to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fi-FI" sz="2400" b="1" dirty="0">
                <a:ea typeface="+mn-ea"/>
                <a:cs typeface="+mn-cs"/>
              </a:rPr>
              <a:t>Currently each STA has right to </a:t>
            </a:r>
            <a:r>
              <a:rPr lang="fi-FI" sz="2400" b="1" dirty="0" smtClean="0">
                <a:ea typeface="+mn-ea"/>
                <a:cs typeface="+mn-cs"/>
              </a:rPr>
              <a:t>transmit </a:t>
            </a:r>
            <a:r>
              <a:rPr lang="fi-FI" sz="2400" b="1" dirty="0">
                <a:ea typeface="+mn-ea"/>
                <a:cs typeface="+mn-cs"/>
              </a:rPr>
              <a:t>a probe request at any time. The amount of requests is hard to limit</a:t>
            </a:r>
          </a:p>
          <a:p>
            <a:pPr lvl="1"/>
            <a:r>
              <a:rPr lang="fi-FI" dirty="0" smtClean="0"/>
              <a:t>Even</a:t>
            </a:r>
            <a:r>
              <a:rPr lang="fi-FI" dirty="0"/>
              <a:t>, if the very same request is transmitted by two STAs, the coverage areas of the requesting </a:t>
            </a:r>
            <a:r>
              <a:rPr lang="fi-FI" dirty="0" smtClean="0"/>
              <a:t>STAs </a:t>
            </a:r>
            <a:r>
              <a:rPr lang="fi-FI" dirty="0"/>
              <a:t>are </a:t>
            </a:r>
            <a:r>
              <a:rPr lang="fi-FI" dirty="0" smtClean="0"/>
              <a:t>different </a:t>
            </a:r>
            <a:endParaRPr lang="fi-FI" dirty="0"/>
          </a:p>
          <a:p>
            <a:pPr lvl="1"/>
            <a:r>
              <a:rPr lang="fi-FI" dirty="0" smtClean="0"/>
              <a:t>The </a:t>
            </a:r>
            <a:r>
              <a:rPr lang="fi-FI" dirty="0"/>
              <a:t>scanning delays get easily </a:t>
            </a:r>
            <a:r>
              <a:rPr lang="fi-FI" dirty="0" smtClean="0"/>
              <a:t>longer, if the STA waits and tries to obtain request from other STA to avoid duplicate requests</a:t>
            </a:r>
          </a:p>
          <a:p>
            <a:pPr lvl="2"/>
            <a:r>
              <a:rPr lang="fi-FI" dirty="0" smtClean="0"/>
              <a:t>If all STAs wait to receive request from other STA, the scanning duration is increased</a:t>
            </a:r>
          </a:p>
          <a:p>
            <a:pPr lvl="2"/>
            <a:r>
              <a:rPr lang="fi-FI" dirty="0" smtClean="0"/>
              <a:t>It </a:t>
            </a:r>
            <a:r>
              <a:rPr lang="fi-FI" dirty="0"/>
              <a:t>is not easy to test </a:t>
            </a:r>
            <a:r>
              <a:rPr lang="fi-FI" dirty="0" smtClean="0"/>
              <a:t>or specify the logic how STAs limit </a:t>
            </a:r>
            <a:r>
              <a:rPr lang="fi-FI" dirty="0"/>
              <a:t>the amount or </a:t>
            </a:r>
            <a:r>
              <a:rPr lang="fi-FI" dirty="0" smtClean="0"/>
              <a:t>requests</a:t>
            </a:r>
          </a:p>
          <a:p>
            <a:pPr lvl="1"/>
            <a:r>
              <a:rPr lang="fi-FI" dirty="0" smtClean="0"/>
              <a:t>The requests are becoming more unique, the responses to other requests may not be applicable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C2A7188-5D87-4B42-90AA-06CFE1DF64D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1628</Words>
  <Application>Microsoft Office PowerPoint</Application>
  <PresentationFormat>On-screen Show (4:3)</PresentationFormat>
  <Paragraphs>193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Scanning Considerations</vt:lpstr>
      <vt:lpstr>Abstract</vt:lpstr>
      <vt:lpstr>Background, how the FILS delay is measured? </vt:lpstr>
      <vt:lpstr>Target outcome of the scanning</vt:lpstr>
      <vt:lpstr>Scanning mechanisms</vt:lpstr>
      <vt:lpstr>Recap, passive scanning</vt:lpstr>
      <vt:lpstr>Recap, passive scanning</vt:lpstr>
      <vt:lpstr>Recap, active scanning</vt:lpstr>
      <vt:lpstr>Challenge related to requests</vt:lpstr>
      <vt:lpstr>Short response to unique request</vt:lpstr>
      <vt:lpstr>Recap, response addressing</vt:lpstr>
      <vt:lpstr>Recap, response to request to broadcast address</vt:lpstr>
      <vt:lpstr>Request to broadcast address</vt:lpstr>
      <vt:lpstr>Response to request to individual address</vt:lpstr>
      <vt:lpstr>Content of the response</vt:lpstr>
      <vt:lpstr>Ending the reception at a channel</vt:lpstr>
      <vt:lpstr>Succesful scanning</vt:lpstr>
      <vt:lpstr>Summary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hworstell</dc:creator>
  <cp:lastModifiedBy>Kneckt Jarkko (Nokia-NRC/Helsinki)</cp:lastModifiedBy>
  <cp:revision>9</cp:revision>
  <cp:lastPrinted>1998-02-10T13:28:06Z</cp:lastPrinted>
  <dcterms:created xsi:type="dcterms:W3CDTF">2007-05-21T21:00:37Z</dcterms:created>
  <dcterms:modified xsi:type="dcterms:W3CDTF">2011-11-09T12:18:34Z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44eff631-7759-4556-9935-11bfb4a768b3</vt:lpwstr>
  </property>
  <property fmtid="{D5CDD505-2E9C-101B-9397-08002B2CF9AE}" pid="3" name="NokiaConfidentiality">
    <vt:lpwstr>Public</vt:lpwstr>
  </property>
</Properties>
</file>