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57" r:id="rId3"/>
    <p:sldId id="312" r:id="rId4"/>
    <p:sldId id="318" r:id="rId5"/>
    <p:sldId id="328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A46"/>
    <a:srgbClr val="FF717A"/>
    <a:srgbClr val="7394FF"/>
    <a:srgbClr val="FFA26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30" autoAdjust="0"/>
    <p:restoredTop sz="92647" autoAdjust="0"/>
  </p:normalViewPr>
  <p:slideViewPr>
    <p:cSldViewPr>
      <p:cViewPr>
        <p:scale>
          <a:sx n="70" d="100"/>
          <a:sy n="70" d="100"/>
        </p:scale>
        <p:origin x="-1566" y="-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28" y="-72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73096469-19DD-486A-8BB2-DAF8BBB377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79488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charset="0"/>
                <a:ea typeface="+mn-ea"/>
              </a:defRPr>
            </a:lvl5pPr>
          </a:lstStyle>
          <a:p>
            <a:pPr lvl="4"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369977F7-8B4B-4D23-A570-8BA4F46129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15955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96E74E92-3797-4A2A-849A-8F52EB7D17DE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419B3B7E-A639-4003-B894-8162D6370F54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smtClean="0"/>
              <a:t>doc.: IEEE 802.11-yy/xxxxr0</a:t>
            </a:r>
            <a:endParaRPr lang="en-US" altLang="ja-JP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Month Year</a:t>
            </a:r>
            <a:endParaRPr lang="en-US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smtClean="0"/>
              <a:t>John Doe, Some Company</a:t>
            </a:r>
            <a:endParaRPr lang="en-US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86ADF5D0-7AFF-7A41-A694-BD30783C5616}" type="slidenum">
              <a:rPr lang="en-US" altLang="ja-JP" smtClean="0"/>
              <a:pPr/>
              <a:t>3</a:t>
            </a:fld>
            <a:endParaRPr lang="en-US" altLang="ja-JP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0415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57840" y="6475413"/>
            <a:ext cx="68608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Qualcomm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E8674BB-66FF-41C7-B1F8-A31052B6A5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0415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57840" y="6475413"/>
            <a:ext cx="68608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Qualcomm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F849415C-ECDB-492C-B7EB-181F051344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04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Nov 2011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57840" y="6475413"/>
            <a:ext cx="6860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Qualcomm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55D8987-562A-4CC7-AA9B-2A26DAF1BF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ja-JP" sz="1800" b="1" dirty="0">
                <a:latin typeface="Times New Roman" charset="0"/>
                <a:ea typeface="+mn-ea"/>
              </a:rPr>
              <a:t>doc.: </a:t>
            </a:r>
            <a:r>
              <a:rPr lang="en-US" altLang="ja-JP" sz="1800" b="1" kern="1200" dirty="0" smtClean="0">
                <a:solidFill>
                  <a:schemeClr val="tx1"/>
                </a:solidFill>
                <a:latin typeface="Times New Roman" charset="0"/>
                <a:ea typeface="宋体" pitchFamily="2" charset="-122"/>
                <a:cs typeface="+mn-cs"/>
              </a:rPr>
              <a:t>IEEE </a:t>
            </a:r>
            <a:r>
              <a:rPr lang="en-US" altLang="ja-JP" sz="1800" b="1" kern="1200" dirty="0" smtClean="0">
                <a:solidFill>
                  <a:schemeClr val="tx1"/>
                </a:solidFill>
                <a:latin typeface="Times New Roman" charset="0"/>
                <a:ea typeface="宋体" pitchFamily="2" charset="-122"/>
                <a:cs typeface="+mn-cs"/>
              </a:rPr>
              <a:t>802.11-11/1525r1</a:t>
            </a:r>
            <a:endParaRPr lang="en-US" altLang="ja-JP" sz="1800" b="1" kern="1200" dirty="0">
              <a:solidFill>
                <a:schemeClr val="tx1"/>
              </a:solidFill>
              <a:latin typeface="Times New Roman" charset="0"/>
              <a:ea typeface="宋体" pitchFamily="2" charset="-122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4136526"/>
              </p:ext>
            </p:extLst>
          </p:nvPr>
        </p:nvGraphicFramePr>
        <p:xfrm>
          <a:off x="609600" y="2286000"/>
          <a:ext cx="7924800" cy="1352550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Name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Phone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email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George </a:t>
                      </a:r>
                      <a:r>
                        <a:rPr kumimoji="0" lang="en-US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Cherian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Santosh</a:t>
                      </a: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Abraham</a:t>
                      </a:r>
                      <a:endParaRPr kumimoji="0" lang="zh-CN" altLang="zh-CN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Hemanth</a:t>
                      </a: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zh-CN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Sampath</a:t>
                      </a:r>
                      <a:endParaRPr kumimoji="0" lang="zh-CN" altLang="zh-CN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Qualcomm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5775 Morehouse Dr, San Diego, CA, USA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+1 (858)-651-6645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+1 (858)-651-6107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+1(858)-658-1848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gcherian@qualcomm.com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sabraham@qualcomm.com</a:t>
                      </a: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hsampath@qualcomm.com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Jouni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Malinen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Qualcomm</a:t>
                      </a: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 smtClean="0"/>
                        <a:t>Hermiankatu</a:t>
                      </a:r>
                      <a:r>
                        <a:rPr lang="en-US" sz="1000" dirty="0" smtClean="0"/>
                        <a:t> 6-8 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Tampere, Finland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PMingLiU" pitchFamily="18" charset="-120"/>
                          <a:cs typeface="Times New Roman" pitchFamily="18" charset="0"/>
                        </a:rPr>
                        <a:t>jouni@qca.qualcomm.com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Fast Authentication</a:t>
            </a:r>
            <a:r>
              <a:rPr lang="en-US" altLang="zh-CN" dirty="0" smtClean="0">
                <a:ea typeface="宋体" pitchFamily="2" charset="-122"/>
              </a:rPr>
              <a:t> in </a:t>
            </a:r>
            <a:r>
              <a:rPr lang="en-US" altLang="zh-CN" dirty="0" err="1" smtClean="0">
                <a:ea typeface="宋体" pitchFamily="2" charset="-122"/>
              </a:rPr>
              <a:t>TGai</a:t>
            </a:r>
            <a:endParaRPr lang="en-US" altLang="ja-JP" dirty="0" smtClean="0">
              <a:ea typeface="MS PGothic" pitchFamily="34" charset="-128"/>
            </a:endParaRPr>
          </a:p>
        </p:txBody>
      </p:sp>
      <p:sp>
        <p:nvSpPr>
          <p:cNvPr id="516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33400"/>
          </a:xfrm>
        </p:spPr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Date: 2011-11-07</a:t>
            </a:r>
          </a:p>
        </p:txBody>
      </p:sp>
      <p:sp>
        <p:nvSpPr>
          <p:cNvPr id="2088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0415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2011</a:t>
            </a:r>
          </a:p>
        </p:txBody>
      </p:sp>
      <p:sp>
        <p:nvSpPr>
          <p:cNvPr id="516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AD4FACCD-CD97-4575-A2CB-6C6311C724C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5164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ja-JP" sz="2000" b="1">
                <a:ea typeface="MS PGothic" pitchFamily="34" charset="-128"/>
              </a:rPr>
              <a:t>Authors:</a:t>
            </a:r>
            <a:endParaRPr lang="en-US" altLang="ja-JP" sz="2000">
              <a:ea typeface="MS PGothic" pitchFamily="34" charset="-128"/>
            </a:endParaRPr>
          </a:p>
        </p:txBody>
      </p:sp>
      <p:sp>
        <p:nvSpPr>
          <p:cNvPr id="1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857840" y="6475413"/>
            <a:ext cx="68608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Qualcomm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04158" cy="276999"/>
          </a:xfrm>
          <a:noFill/>
        </p:spPr>
        <p:txBody>
          <a:bodyPr/>
          <a:lstStyle/>
          <a:p>
            <a:r>
              <a:rPr lang="en-US" altLang="ja-JP" dirty="0" smtClean="0">
                <a:latin typeface="Times New Roman" pitchFamily="18" charset="0"/>
                <a:ea typeface="MS PGothic" pitchFamily="34" charset="-128"/>
              </a:rPr>
              <a:t>Nov 2011</a:t>
            </a:r>
          </a:p>
        </p:txBody>
      </p:sp>
      <p:sp>
        <p:nvSpPr>
          <p:cNvPr id="614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C412BA04-F38A-4ADF-9DED-8047414DD716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>
                <a:ea typeface="MS PGothic" pitchFamily="34" charset="-128"/>
              </a:rPr>
              <a:t>Abstract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This document proposes indications for IP address types and assignment methods</a:t>
            </a:r>
          </a:p>
          <a:p>
            <a:pPr>
              <a:buFontTx/>
              <a:buNone/>
            </a:pPr>
            <a:endParaRPr lang="en-US" altLang="ja-JP" dirty="0" smtClean="0">
              <a:ea typeface="MS PGothic" pitchFamily="34" charset="-128"/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857840" y="6475413"/>
            <a:ext cx="68608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Qualcomm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w/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04158" cy="276999"/>
          </a:xfrm>
        </p:spPr>
        <p:txBody>
          <a:bodyPr/>
          <a:lstStyle/>
          <a:p>
            <a:r>
              <a:rPr lang="en-US" altLang="ja-JP" dirty="0" smtClean="0"/>
              <a:t>Nov 2011</a:t>
            </a:r>
            <a:endParaRPr lang="en-US" altLang="ja-JP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819368" y="6475413"/>
            <a:ext cx="724557" cy="184666"/>
          </a:xfrm>
        </p:spPr>
        <p:txBody>
          <a:bodyPr/>
          <a:lstStyle/>
          <a:p>
            <a:r>
              <a:rPr lang="en-US" altLang="ja-JP" dirty="0" smtClean="0"/>
              <a:t>Qualcomm.</a:t>
            </a:r>
            <a:endParaRPr lang="en-US" altLang="ja-JP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3, 4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>
                <a:ea typeface="MS PGothic" pitchFamily="34" charset="-128"/>
              </a:rPr>
              <a:t>Previous contributions such as </a:t>
            </a:r>
            <a:r>
              <a:rPr lang="en-US" altLang="zh-CN" dirty="0" smtClean="0">
                <a:ea typeface="MS PGothic" pitchFamily="34" charset="-128"/>
              </a:rPr>
              <a:t>11/1160r3 </a:t>
            </a:r>
            <a:r>
              <a:rPr lang="en-US" altLang="zh-CN" dirty="0" smtClean="0">
                <a:ea typeface="MS PGothic" pitchFamily="34" charset="-128"/>
              </a:rPr>
              <a:t>to 11ai for FILS feature proposed </a:t>
            </a:r>
            <a:r>
              <a:rPr lang="en-US" altLang="zh-CN" dirty="0" smtClean="0">
                <a:ea typeface="MS PGothic" pitchFamily="34" charset="-128"/>
              </a:rPr>
              <a:t>concurrent authentication </a:t>
            </a:r>
            <a:r>
              <a:rPr lang="en-US" altLang="zh-CN" dirty="0" smtClean="0">
                <a:ea typeface="MS PGothic" pitchFamily="34" charset="-128"/>
              </a:rPr>
              <a:t>and IP address assignment procedure:</a:t>
            </a:r>
          </a:p>
          <a:p>
            <a:pPr lvl="1"/>
            <a:r>
              <a:rPr lang="en-US" altLang="zh-CN" dirty="0" smtClean="0"/>
              <a:t>Single pair of messages of authentication</a:t>
            </a:r>
          </a:p>
          <a:p>
            <a:pPr lvl="1"/>
            <a:r>
              <a:rPr lang="en-US" altLang="zh-CN" dirty="0" smtClean="0"/>
              <a:t>Use of  Beacon/</a:t>
            </a:r>
            <a:r>
              <a:rPr lang="en-US" altLang="zh-CN" dirty="0" err="1" smtClean="0"/>
              <a:t>ProbeResp</a:t>
            </a:r>
            <a:r>
              <a:rPr lang="en-US" altLang="zh-CN" dirty="0" smtClean="0"/>
              <a:t> to send </a:t>
            </a:r>
            <a:r>
              <a:rPr lang="en-US" altLang="zh-CN" dirty="0" err="1" smtClean="0"/>
              <a:t>Anonce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Use of Association </a:t>
            </a:r>
            <a:r>
              <a:rPr lang="en-US" altLang="zh-CN" dirty="0" err="1" smtClean="0"/>
              <a:t>Req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Resp</a:t>
            </a:r>
            <a:r>
              <a:rPr lang="en-US" altLang="zh-CN" dirty="0" smtClean="0"/>
              <a:t> to send ULI</a:t>
            </a:r>
          </a:p>
          <a:p>
            <a:r>
              <a:rPr lang="en-US" altLang="zh-CN" dirty="0" smtClean="0"/>
              <a:t>IP address assignment method chosen and IP address assignment type may vary based on different </a:t>
            </a:r>
            <a:r>
              <a:rPr lang="en-US" altLang="zh-CN" dirty="0" smtClean="0"/>
              <a:t>deployments</a:t>
            </a:r>
          </a:p>
          <a:p>
            <a:pPr lvl="1"/>
            <a:r>
              <a:rPr lang="en-US" altLang="zh-CN" dirty="0" smtClean="0"/>
              <a:t>STA may choose to encrypt IP address assignment request</a:t>
            </a:r>
          </a:p>
          <a:p>
            <a:pPr lvl="1"/>
            <a:r>
              <a:rPr lang="en-US" altLang="zh-CN" dirty="0" smtClean="0"/>
              <a:t>IP address assignment response is encrypted</a:t>
            </a:r>
            <a:endParaRPr lang="en-US" altLang="zh-CN" dirty="0" smtClean="0"/>
          </a:p>
          <a:p>
            <a:r>
              <a:rPr lang="en-US" altLang="zh-CN" dirty="0" smtClean="0"/>
              <a:t>We propose to indicate the IP address type and assignment methods supported by Access Point using Beacon/Probe Response</a:t>
            </a:r>
          </a:p>
          <a:p>
            <a:pPr lvl="1"/>
            <a:r>
              <a:rPr lang="en-US" dirty="0" smtClean="0"/>
              <a:t>Allows different IP address assignment methods for FILS</a:t>
            </a:r>
          </a:p>
          <a:p>
            <a:pPr lvl="1"/>
            <a:r>
              <a:rPr lang="en-US" dirty="0" smtClean="0"/>
              <a:t>See 1160r3 for call flow on how DHCP &amp; RS/RA may be used for IP address assignment as an illustrative examples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0415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2011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Qualcomm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two information elements to Beacon and Probe-Response frames</a:t>
            </a:r>
          </a:p>
          <a:p>
            <a:pPr lvl="1"/>
            <a:r>
              <a:rPr lang="en-US" dirty="0" smtClean="0"/>
              <a:t>IP address type Supported:</a:t>
            </a:r>
          </a:p>
          <a:p>
            <a:pPr lvl="2"/>
            <a:r>
              <a:rPr lang="en-US" dirty="0" smtClean="0"/>
              <a:t>IPv4, IPv6, IPv4v6</a:t>
            </a:r>
          </a:p>
          <a:p>
            <a:pPr lvl="1"/>
            <a:r>
              <a:rPr lang="en-US" dirty="0" smtClean="0"/>
              <a:t>IP address method supported:</a:t>
            </a:r>
          </a:p>
          <a:p>
            <a:pPr lvl="2"/>
            <a:r>
              <a:rPr lang="en-US" dirty="0" smtClean="0"/>
              <a:t>DHCP with Rapid Commit</a:t>
            </a:r>
            <a:endParaRPr lang="en-US" dirty="0" smtClean="0"/>
          </a:p>
          <a:p>
            <a:pPr lvl="2"/>
            <a:r>
              <a:rPr lang="en-US" dirty="0" smtClean="0"/>
              <a:t>DHCPv6 with </a:t>
            </a:r>
            <a:r>
              <a:rPr lang="en-US" smtClean="0"/>
              <a:t>Rapid Commit</a:t>
            </a:r>
            <a:endParaRPr lang="en-US" dirty="0" smtClean="0"/>
          </a:p>
          <a:p>
            <a:pPr lvl="2"/>
            <a:r>
              <a:rPr lang="en-US" dirty="0" smtClean="0"/>
              <a:t>RS/RA for IPv6</a:t>
            </a:r>
          </a:p>
          <a:p>
            <a:pPr lvl="2"/>
            <a:r>
              <a:rPr lang="en-US" dirty="0" smtClean="0"/>
              <a:t>[more may be added]</a:t>
            </a:r>
          </a:p>
          <a:p>
            <a:r>
              <a:rPr lang="en-US" dirty="0" smtClean="0"/>
              <a:t>An FILS AP will include the above information elements in Beacon/Probe Response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Nov 2011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Qualcomm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7631</TotalTime>
  <Words>465</Words>
  <Application>Microsoft Office PowerPoint</Application>
  <PresentationFormat>On-screen Show (4:3)</PresentationFormat>
  <Paragraphs>98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802-11-Submission</vt:lpstr>
      <vt:lpstr>Fast Authentication in TGai</vt:lpstr>
      <vt:lpstr>Abstract</vt:lpstr>
      <vt:lpstr>Conformance w/ TGai PAR &amp; 5C </vt:lpstr>
      <vt:lpstr>Background</vt:lpstr>
      <vt:lpstr>Proposal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Upper Layer Message IE in TGai</dc:title>
  <dc:creator>George Cherian</dc:creator>
  <cp:lastModifiedBy>George Cherian</cp:lastModifiedBy>
  <cp:revision>414</cp:revision>
  <cp:lastPrinted>1998-02-10T13:28:06Z</cp:lastPrinted>
  <dcterms:created xsi:type="dcterms:W3CDTF">2011-07-17T04:42:17Z</dcterms:created>
  <dcterms:modified xsi:type="dcterms:W3CDTF">2011-11-09T18:54:29Z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1314081481</vt:lpwstr>
  </property>
  <property fmtid="{D5CDD505-2E9C-101B-9397-08002B2CF9AE}" pid="3" name="_AdHocReviewCycleID">
    <vt:i4>1565635107</vt:i4>
  </property>
  <property fmtid="{D5CDD505-2E9C-101B-9397-08002B2CF9AE}" pid="4" name="_NewReviewCycle">
    <vt:lpwstr/>
  </property>
  <property fmtid="{D5CDD505-2E9C-101B-9397-08002B2CF9AE}" pid="5" name="_EmailSubject">
    <vt:lpwstr>FW: Updated TGai - FILS proposal</vt:lpwstr>
  </property>
  <property fmtid="{D5CDD505-2E9C-101B-9397-08002B2CF9AE}" pid="6" name="_AuthorEmail">
    <vt:lpwstr>gcherian@qualcomm.com</vt:lpwstr>
  </property>
  <property fmtid="{D5CDD505-2E9C-101B-9397-08002B2CF9AE}" pid="7" name="_AuthorEmailDisplayName">
    <vt:lpwstr>Cherian, George</vt:lpwstr>
  </property>
  <property fmtid="{D5CDD505-2E9C-101B-9397-08002B2CF9AE}" pid="8" name="_PreviousAdHocReviewCycleID">
    <vt:i4>-2095842022</vt:i4>
  </property>
</Properties>
</file>