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12" r:id="rId4"/>
    <p:sldId id="318" r:id="rId5"/>
    <p:sldId id="32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0" autoAdjust="0"/>
    <p:restoredTop sz="92647" autoAdjust="0"/>
  </p:normalViewPr>
  <p:slideViewPr>
    <p:cSldViewPr>
      <p:cViewPr>
        <p:scale>
          <a:sx n="70" d="100"/>
          <a:sy n="70" d="100"/>
        </p:scale>
        <p:origin x="-156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28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4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802.11-11/1525r1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13525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Hemanth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Sampath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(858)-651-6107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+1(858)-658-1848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hsampath@qualcomm.com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Hermiankatu</a:t>
                      </a:r>
                      <a:r>
                        <a:rPr lang="en-US" sz="1000" dirty="0" smtClean="0"/>
                        <a:t>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2011-11-07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Nov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This document proposes indications for IP address types and assignment methods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r>
              <a:rPr lang="en-US" altLang="ja-JP" dirty="0" smtClean="0"/>
              <a:t>Qualcomm.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>
                <a:ea typeface="MS PGothic" pitchFamily="34" charset="-128"/>
              </a:rPr>
              <a:t>Previous contributions such as </a:t>
            </a:r>
            <a:r>
              <a:rPr lang="en-US" altLang="zh-CN" dirty="0" smtClean="0">
                <a:ea typeface="MS PGothic" pitchFamily="34" charset="-128"/>
              </a:rPr>
              <a:t>11/1160r3 </a:t>
            </a:r>
            <a:r>
              <a:rPr lang="en-US" altLang="zh-CN" dirty="0" smtClean="0">
                <a:ea typeface="MS PGothic" pitchFamily="34" charset="-128"/>
              </a:rPr>
              <a:t>to 11ai for FILS feature proposed </a:t>
            </a:r>
            <a:r>
              <a:rPr lang="en-US" altLang="zh-CN" dirty="0" smtClean="0">
                <a:ea typeface="MS PGothic" pitchFamily="34" charset="-128"/>
              </a:rPr>
              <a:t>concurrent authentication </a:t>
            </a:r>
            <a:r>
              <a:rPr lang="en-US" altLang="zh-CN" dirty="0" smtClean="0">
                <a:ea typeface="MS PGothic" pitchFamily="34" charset="-128"/>
              </a:rPr>
              <a:t>and IP address assignment procedure:</a:t>
            </a:r>
          </a:p>
          <a:p>
            <a:pPr lvl="1"/>
            <a:r>
              <a:rPr lang="en-US" altLang="zh-CN" dirty="0" smtClean="0"/>
              <a:t>Single pair of messages of authentication</a:t>
            </a:r>
          </a:p>
          <a:p>
            <a:pPr lvl="1"/>
            <a:r>
              <a:rPr lang="en-US" altLang="zh-CN" dirty="0" smtClean="0"/>
              <a:t>Use of  Beacon/</a:t>
            </a:r>
            <a:r>
              <a:rPr lang="en-US" altLang="zh-CN" dirty="0" err="1" smtClean="0"/>
              <a:t>ProbeResp</a:t>
            </a:r>
            <a:r>
              <a:rPr lang="en-US" altLang="zh-CN" dirty="0" smtClean="0"/>
              <a:t> to send </a:t>
            </a:r>
            <a:r>
              <a:rPr lang="en-US" altLang="zh-CN" dirty="0" err="1" smtClean="0"/>
              <a:t>Anonce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 of Association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Resp</a:t>
            </a:r>
            <a:r>
              <a:rPr lang="en-US" altLang="zh-CN" dirty="0" smtClean="0"/>
              <a:t> to send ULI</a:t>
            </a:r>
          </a:p>
          <a:p>
            <a:r>
              <a:rPr lang="en-US" altLang="zh-CN" dirty="0" smtClean="0"/>
              <a:t>IP address assignment method chosen and IP address assignment type may vary based on different </a:t>
            </a:r>
            <a:r>
              <a:rPr lang="en-US" altLang="zh-CN" dirty="0" smtClean="0"/>
              <a:t>deployments</a:t>
            </a:r>
          </a:p>
          <a:p>
            <a:pPr lvl="1"/>
            <a:r>
              <a:rPr lang="en-US" altLang="zh-CN" dirty="0" smtClean="0"/>
              <a:t>STA may choose to encrypt IP address assignment request</a:t>
            </a:r>
          </a:p>
          <a:p>
            <a:pPr lvl="1"/>
            <a:r>
              <a:rPr lang="en-US" altLang="zh-CN" dirty="0" smtClean="0"/>
              <a:t>IP address assignment response is encrypted</a:t>
            </a:r>
            <a:endParaRPr lang="en-US" altLang="zh-CN" dirty="0" smtClean="0"/>
          </a:p>
          <a:p>
            <a:r>
              <a:rPr lang="en-US" altLang="zh-CN" dirty="0" smtClean="0"/>
              <a:t>We propose to indicate the IP address type and assignment methods supported by Access Point using Beacon/Probe Response</a:t>
            </a:r>
          </a:p>
          <a:p>
            <a:pPr lvl="1"/>
            <a:r>
              <a:rPr lang="en-US" dirty="0" smtClean="0"/>
              <a:t>Allows different IP address assignment methods for FILS</a:t>
            </a:r>
          </a:p>
          <a:p>
            <a:pPr lvl="1"/>
            <a:r>
              <a:rPr lang="en-US" dirty="0" smtClean="0"/>
              <a:t>See 1160r3 for call flow on how DHCP &amp; RS/RA may be used for IP address assignment as an illustrative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two information elements to Beacon and Probe-Response frames</a:t>
            </a:r>
          </a:p>
          <a:p>
            <a:pPr lvl="1"/>
            <a:r>
              <a:rPr lang="en-US" dirty="0" smtClean="0"/>
              <a:t>IP address type Supported:</a:t>
            </a:r>
          </a:p>
          <a:p>
            <a:pPr lvl="2"/>
            <a:r>
              <a:rPr lang="en-US" dirty="0" smtClean="0"/>
              <a:t>IPv4, IPv6, IPv4v6</a:t>
            </a:r>
          </a:p>
          <a:p>
            <a:pPr lvl="1"/>
            <a:r>
              <a:rPr lang="en-US" dirty="0" smtClean="0"/>
              <a:t>IP address method supported:</a:t>
            </a:r>
          </a:p>
          <a:p>
            <a:pPr lvl="2"/>
            <a:r>
              <a:rPr lang="en-US" dirty="0" smtClean="0"/>
              <a:t>DHCP</a:t>
            </a:r>
          </a:p>
          <a:p>
            <a:pPr lvl="2"/>
            <a:r>
              <a:rPr lang="en-US" dirty="0" smtClean="0"/>
              <a:t>DHCPv6</a:t>
            </a:r>
          </a:p>
          <a:p>
            <a:pPr lvl="2"/>
            <a:r>
              <a:rPr lang="en-US" dirty="0" smtClean="0"/>
              <a:t>RS/RA for IPv6</a:t>
            </a:r>
          </a:p>
          <a:p>
            <a:pPr lvl="2"/>
            <a:r>
              <a:rPr lang="en-US" dirty="0" smtClean="0"/>
              <a:t>[more may be added]</a:t>
            </a:r>
          </a:p>
          <a:p>
            <a:r>
              <a:rPr lang="en-US" dirty="0" smtClean="0"/>
              <a:t>An FILS AP will include the above information elements in Beacon/Probe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Nov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7624</TotalTime>
  <Words>459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Fast Authentication in TGai</vt:lpstr>
      <vt:lpstr>Abstract</vt:lpstr>
      <vt:lpstr>Conformance w/ TGai PAR &amp; 5C </vt:lpstr>
      <vt:lpstr>Background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George Cherian</cp:lastModifiedBy>
  <cp:revision>413</cp:revision>
  <cp:lastPrinted>1998-02-10T13:28:06Z</cp:lastPrinted>
  <dcterms:created xsi:type="dcterms:W3CDTF">2011-07-17T04:42:17Z</dcterms:created>
  <dcterms:modified xsi:type="dcterms:W3CDTF">2011-11-09T18:47:46Z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1565635107</vt:i4>
  </property>
  <property fmtid="{D5CDD505-2E9C-101B-9397-08002B2CF9AE}" pid="4" name="_NewReviewCycle">
    <vt:lpwstr/>
  </property>
  <property fmtid="{D5CDD505-2E9C-101B-9397-08002B2CF9AE}" pid="5" name="_EmailSubject">
    <vt:lpwstr>FW: Updated TGai - FILS proposal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-2095842022</vt:i4>
  </property>
</Properties>
</file>