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278" r:id="rId4"/>
    <p:sldId id="265" r:id="rId5"/>
    <p:sldId id="275" r:id="rId6"/>
    <p:sldId id="276" r:id="rId7"/>
    <p:sldId id="266" r:id="rId8"/>
    <p:sldId id="277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40EFDC2F-30D7-1D4F-B273-56899D216C54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D482D64F-75E4-8545-8FC0-A1FE7BF3F439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A91FFC9-12EA-564C-B6E2-5A105CC9128F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98B7A32-EA73-8342-B11F-1730D604B898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45063BF3-45BC-42CE-B0D3-BE10919FF50F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ABB9F18-CAE5-5D48-9BCD-CD5A99E6FD8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2D5F80F-B50C-5249-BCF8-B918B0A0899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33EEA1B-3281-5845-9ED3-50890A092DE2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5DE6E1-06A1-0A4B-936B-D726ACCD0A3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318809-9800-2E41-A68A-5C03D49851A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4E300B0-E1FD-7641-BAA7-07E93F468F8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A745736-0492-6E46-AA87-7863AF501C7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6F8BF06-5C3C-7D48-BCB2-004E63078ED3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CE19079E-25C5-6848-A41E-8BFDD91CE9BD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1FFBA2C-3EC0-5D43-A122-8376F5B594A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8C0CA665-DED5-5C42-A96D-EFC146E931C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6674E48E-FDF8-3041-B893-564F28145131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851" y="332601"/>
            <a:ext cx="2808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802.11</a:t>
            </a:r>
            <a:r>
              <a:rPr lang="en-US" sz="1800" b="1" dirty="0" smtClean="0"/>
              <a:t>-11/1521r1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723FAA-8E87-6F4C-B4D7-6017626E8522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dirty="0" smtClean="0"/>
              <a:t>AP and </a:t>
            </a:r>
            <a:r>
              <a:rPr lang="de-DE" dirty="0" err="1" smtClean="0"/>
              <a:t>Network</a:t>
            </a:r>
            <a:r>
              <a:rPr lang="de-DE" dirty="0" smtClean="0"/>
              <a:t> Discovery </a:t>
            </a:r>
            <a:r>
              <a:rPr lang="de-DE" dirty="0" err="1" smtClean="0"/>
              <a:t>Enhancements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2011-</a:t>
            </a:r>
            <a:r>
              <a:rPr lang="en-US" sz="2000" b="0" smtClean="0"/>
              <a:t>11-09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5938" y="2546350"/>
          <a:ext cx="8139112" cy="2711450"/>
        </p:xfrm>
        <a:graphic>
          <a:graphicData uri="http://schemas.openxmlformats.org/presentationml/2006/ole">
            <p:oleObj spid="_x0000_s30731" name="Dokument" r:id="rId4" imgW="8255000" imgH="2755900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82B139C0-2EA3-0A4D-BE34-727164CB7284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The presentation summarizes feedback received during September and November 2011 </a:t>
            </a:r>
            <a:r>
              <a:rPr lang="en-US" dirty="0" err="1" smtClean="0"/>
              <a:t>TGai</a:t>
            </a:r>
            <a:r>
              <a:rPr lang="en-US" dirty="0" smtClean="0"/>
              <a:t> session </a:t>
            </a:r>
            <a:r>
              <a:rPr lang="en-US" dirty="0" err="1" smtClean="0"/>
              <a:t>wrt</a:t>
            </a:r>
            <a:r>
              <a:rPr lang="en-US" dirty="0" smtClean="0"/>
              <a:t>. improving passive and active scanning.</a:t>
            </a:r>
          </a:p>
          <a:p>
            <a:pPr>
              <a:buFontTx/>
              <a:buNone/>
            </a:pPr>
            <a:r>
              <a:rPr lang="en-US" dirty="0" smtClean="0"/>
              <a:t>It identifies parts in the 802.11 standard that need to be changed in order to incorporate discussed solutions.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This presentation addresses schemes for</a:t>
            </a:r>
          </a:p>
          <a:p>
            <a:pPr>
              <a:buFontTx/>
              <a:buNone/>
            </a:pPr>
            <a:r>
              <a:rPr lang="en-US" dirty="0" smtClean="0"/>
              <a:t>	AP discovery / scanning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Conformance w/ Tgai PAR &amp; 5C </a:t>
            </a:r>
          </a:p>
        </p:txBody>
      </p:sp>
      <p:sp>
        <p:nvSpPr>
          <p:cNvPr id="5018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CE5FDA55-19C9-445A-8ACE-31249D7C0257}" type="slidenum">
              <a:rPr lang="en-US" altLang="ja-JP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31640252"/>
              </p:ext>
            </p:extLst>
          </p:nvPr>
        </p:nvGraphicFramePr>
        <p:xfrm>
          <a:off x="685800" y="1905000"/>
          <a:ext cx="7772400" cy="3733801"/>
        </p:xfrm>
        <a:graphic>
          <a:graphicData uri="http://schemas.openxmlformats.org/drawingml/2006/table">
            <a:tbl>
              <a:tblPr/>
              <a:tblGrid>
                <a:gridCol w="5848539"/>
                <a:gridCol w="1923861"/>
              </a:tblGrid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85800" y="304800"/>
            <a:ext cx="1540849" cy="276999"/>
          </a:xfrm>
          <a:noFill/>
        </p:spPr>
        <p:txBody>
          <a:bodyPr/>
          <a:lstStyle/>
          <a:p>
            <a:r>
              <a:rPr lang="de-DE" altLang="ja-JP" smtClean="0">
                <a:latin typeface="Times New Roman" pitchFamily="18" charset="0"/>
                <a:ea typeface="MS PGothic" pitchFamily="34" charset="-128"/>
              </a:rPr>
              <a:t>November 2011</a:t>
            </a:r>
            <a:endParaRPr lang="en-US" altLang="ja-JP" dirty="0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9" name="Fußzeilenplatzhalter 4"/>
          <p:cNvSpPr txBox="1">
            <a:spLocks/>
          </p:cNvSpPr>
          <p:nvPr/>
        </p:nvSpPr>
        <p:spPr bwMode="auto">
          <a:xfrm>
            <a:off x="8077200" y="6477000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Marc Emmelmann, FOKUS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1E7CD73-B038-A949-AC3C-BB8C9795D6B6}" type="slidenum">
              <a:rPr lang="en-US"/>
              <a:pPr/>
              <a:t>4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Passive Scanning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572000"/>
          </a:xfrm>
        </p:spPr>
        <p:txBody>
          <a:bodyPr/>
          <a:lstStyle/>
          <a:p>
            <a:r>
              <a:rPr lang="en-GB" sz="1800" dirty="0" smtClean="0"/>
              <a:t>Issue identified in SG Phase:</a:t>
            </a:r>
          </a:p>
          <a:p>
            <a:pPr lvl="1"/>
            <a:r>
              <a:rPr lang="en-US" sz="1600" dirty="0" smtClean="0"/>
              <a:t>Scan through all available channels</a:t>
            </a:r>
          </a:p>
          <a:p>
            <a:pPr lvl="1"/>
            <a:r>
              <a:rPr lang="en-US" sz="1600" dirty="0" smtClean="0"/>
              <a:t>STA “shall listen to each channel scanned for no longer than a maximum duration defined by the </a:t>
            </a:r>
            <a:r>
              <a:rPr lang="en-US" sz="1600" dirty="0" err="1" smtClean="0"/>
              <a:t>MaxChannelTime</a:t>
            </a:r>
            <a:r>
              <a:rPr lang="en-US" sz="1600" dirty="0" smtClean="0"/>
              <a:t>“</a:t>
            </a:r>
          </a:p>
          <a:p>
            <a:r>
              <a:rPr lang="en-US" sz="1800" dirty="0" smtClean="0"/>
              <a:t>Technical approach discussed in Sept.</a:t>
            </a:r>
          </a:p>
          <a:p>
            <a:pPr lvl="1"/>
            <a:r>
              <a:rPr lang="en-US" sz="1600" dirty="0" smtClean="0"/>
              <a:t>Scanning procedure should be capable to report each found AP immediately</a:t>
            </a:r>
          </a:p>
          <a:p>
            <a:pPr lvl="1"/>
            <a:r>
              <a:rPr lang="en-US" sz="1600" dirty="0" smtClean="0"/>
              <a:t>Means to abort ongoing scanning procedure</a:t>
            </a:r>
          </a:p>
          <a:p>
            <a:r>
              <a:rPr lang="en-US" sz="1800" dirty="0" smtClean="0"/>
              <a:t>Intended changes to 802.11:</a:t>
            </a:r>
          </a:p>
          <a:p>
            <a:pPr lvl="1"/>
            <a:r>
              <a:rPr lang="en-US" sz="1600" dirty="0" smtClean="0"/>
              <a:t>MLME-</a:t>
            </a:r>
            <a:r>
              <a:rPr lang="en-US" sz="1600" dirty="0" err="1" smtClean="0"/>
              <a:t>scan.request</a:t>
            </a:r>
            <a:r>
              <a:rPr lang="en-US" sz="1600" dirty="0" smtClean="0"/>
              <a:t>:</a:t>
            </a:r>
          </a:p>
          <a:p>
            <a:pPr lvl="2"/>
            <a:r>
              <a:rPr lang="en-US" sz="1400" dirty="0" smtClean="0"/>
              <a:t>Add parameter indicating that a </a:t>
            </a:r>
            <a:r>
              <a:rPr lang="en-US" sz="1400" dirty="0" err="1" smtClean="0"/>
              <a:t>mlme-scan.response</a:t>
            </a:r>
            <a:r>
              <a:rPr lang="en-US" sz="1400" dirty="0" smtClean="0"/>
              <a:t> shall be created every X ms, containing the results of the scanning process for the last reporting interval.</a:t>
            </a:r>
          </a:p>
          <a:p>
            <a:pPr lvl="1"/>
            <a:r>
              <a:rPr lang="en-US" sz="1600" dirty="0" smtClean="0"/>
              <a:t>MLME-</a:t>
            </a:r>
            <a:r>
              <a:rPr lang="en-US" sz="1600" dirty="0" err="1" smtClean="0"/>
              <a:t>scan.response</a:t>
            </a:r>
            <a:r>
              <a:rPr lang="en-US" sz="1600" dirty="0" smtClean="0"/>
              <a:t>:</a:t>
            </a:r>
          </a:p>
          <a:p>
            <a:pPr lvl="2"/>
            <a:r>
              <a:rPr lang="en-US" sz="1400" dirty="0" smtClean="0"/>
              <a:t>Add a new parameter indicating if the response is the final response of a scanning process or if it reports an “intermediate results” for the last reporting period</a:t>
            </a:r>
          </a:p>
          <a:p>
            <a:pPr lvl="1"/>
            <a:r>
              <a:rPr lang="en-US" sz="1600" dirty="0" smtClean="0"/>
              <a:t>MLME-</a:t>
            </a:r>
            <a:r>
              <a:rPr lang="en-US" sz="1600" dirty="0" err="1" smtClean="0"/>
              <a:t>scanAbort.request</a:t>
            </a:r>
            <a:r>
              <a:rPr lang="en-US" sz="1600" dirty="0" smtClean="0"/>
              <a:t>:</a:t>
            </a:r>
          </a:p>
          <a:p>
            <a:pPr lvl="2"/>
            <a:r>
              <a:rPr lang="en-US" sz="1400" dirty="0" smtClean="0"/>
              <a:t>New method aborting the ongoing scanning</a:t>
            </a:r>
          </a:p>
          <a:p>
            <a:r>
              <a:rPr lang="en-US" sz="1800" dirty="0" smtClean="0"/>
              <a:t>No impact on frames exchanged between STA &amp; 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dirty="0" smtClean="0"/>
              <a:t>Active Scanning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sz="1800" dirty="0" smtClean="0"/>
              <a:t>Issued identified during SG phase:</a:t>
            </a:r>
          </a:p>
          <a:p>
            <a:pPr lvl="1"/>
            <a:r>
              <a:rPr lang="en-US" sz="1600" dirty="0" smtClean="0"/>
              <a:t>Active scanning may immediately find an appropriate AP but does not immediately return</a:t>
            </a:r>
          </a:p>
          <a:p>
            <a:pPr lvl="1"/>
            <a:r>
              <a:rPr lang="en-US" sz="1600" dirty="0" smtClean="0"/>
              <a:t>“…. [scan until] </a:t>
            </a:r>
            <a:r>
              <a:rPr lang="en-US" sz="1600" dirty="0" err="1" smtClean="0"/>
              <a:t>ProbeTimer</a:t>
            </a:r>
            <a:r>
              <a:rPr lang="en-US" sz="1600" dirty="0" smtClean="0"/>
              <a:t> reaches </a:t>
            </a:r>
            <a:r>
              <a:rPr lang="en-US" sz="1600" dirty="0" err="1" smtClean="0"/>
              <a:t>MaxChannelTime</a:t>
            </a:r>
            <a:r>
              <a:rPr lang="en-US" sz="1600" dirty="0" smtClean="0"/>
              <a:t>, process all received probe responses“</a:t>
            </a:r>
          </a:p>
          <a:p>
            <a:r>
              <a:rPr lang="en-US" sz="1800" dirty="0" smtClean="0"/>
              <a:t>Technical approach discussed in Sept.</a:t>
            </a:r>
          </a:p>
          <a:p>
            <a:pPr lvl="1"/>
            <a:r>
              <a:rPr lang="en-US" sz="1600" dirty="0" smtClean="0"/>
              <a:t>Scanning procedure should be capable to report each found AP immediately</a:t>
            </a:r>
          </a:p>
          <a:p>
            <a:pPr lvl="1"/>
            <a:r>
              <a:rPr lang="en-US" sz="1600" dirty="0" smtClean="0"/>
              <a:t>Means to abort ongoing scanning procedure</a:t>
            </a:r>
          </a:p>
          <a:p>
            <a:r>
              <a:rPr lang="en-US" sz="1800" dirty="0" smtClean="0"/>
              <a:t>Intended changes to 802.11:</a:t>
            </a:r>
          </a:p>
          <a:p>
            <a:pPr lvl="1"/>
            <a:r>
              <a:rPr lang="en-US" sz="1600" dirty="0" smtClean="0"/>
              <a:t>MLME-</a:t>
            </a:r>
            <a:r>
              <a:rPr lang="en-US" sz="1600" dirty="0" err="1" smtClean="0"/>
              <a:t>scan.request</a:t>
            </a:r>
            <a:r>
              <a:rPr lang="en-US" sz="1600" dirty="0" smtClean="0"/>
              <a:t>:</a:t>
            </a:r>
          </a:p>
          <a:p>
            <a:pPr lvl="2"/>
            <a:r>
              <a:rPr lang="en-US" sz="1400" dirty="0" smtClean="0"/>
              <a:t>Add parameter indicating that a </a:t>
            </a:r>
            <a:r>
              <a:rPr lang="en-US" sz="1400" dirty="0" err="1" smtClean="0"/>
              <a:t>mlme-scan.response</a:t>
            </a:r>
            <a:r>
              <a:rPr lang="en-US" sz="1400" dirty="0" smtClean="0"/>
              <a:t> shall be created every X ms, containing the results of the scanning process for the last reporting interval.</a:t>
            </a:r>
          </a:p>
          <a:p>
            <a:pPr lvl="1"/>
            <a:r>
              <a:rPr lang="en-US" sz="1600" dirty="0" smtClean="0"/>
              <a:t>MLME-</a:t>
            </a:r>
            <a:r>
              <a:rPr lang="en-US" sz="1600" dirty="0" err="1" smtClean="0"/>
              <a:t>scan.response</a:t>
            </a:r>
            <a:r>
              <a:rPr lang="en-US" sz="1600" dirty="0" smtClean="0"/>
              <a:t>:</a:t>
            </a:r>
          </a:p>
          <a:p>
            <a:pPr lvl="2"/>
            <a:r>
              <a:rPr lang="en-US" sz="1400" dirty="0" smtClean="0"/>
              <a:t>Add a new parameter indicating if the response is the final response of a scanning process or if it reports an “intermediate results” for the last reporting period</a:t>
            </a:r>
          </a:p>
          <a:p>
            <a:pPr lvl="1"/>
            <a:r>
              <a:rPr lang="en-US" sz="1600" dirty="0" smtClean="0"/>
              <a:t>MLME-</a:t>
            </a:r>
            <a:r>
              <a:rPr lang="en-US" sz="1600" dirty="0" err="1" smtClean="0"/>
              <a:t>scanAbort.request</a:t>
            </a:r>
            <a:r>
              <a:rPr lang="en-US" sz="1600" dirty="0" smtClean="0"/>
              <a:t>:</a:t>
            </a:r>
          </a:p>
          <a:p>
            <a:pPr lvl="2"/>
            <a:r>
              <a:rPr lang="en-US" sz="1400" dirty="0" smtClean="0"/>
              <a:t>New method aborting the ongoing scanning</a:t>
            </a:r>
          </a:p>
          <a:p>
            <a:r>
              <a:rPr lang="en-US" sz="1800" dirty="0" smtClean="0"/>
              <a:t>No impact on frames exchanged between STA &amp; AP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05DE6E1-06A1-0A4B-936B-D726ACCD0A3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changing the </a:t>
            </a:r>
            <a:r>
              <a:rPr lang="en-US" dirty="0" err="1" smtClean="0"/>
              <a:t>mlme</a:t>
            </a:r>
            <a:r>
              <a:rPr lang="en-US" dirty="0" smtClean="0"/>
              <a:t>-scan methods</a:t>
            </a:r>
          </a:p>
          <a:p>
            <a:pPr lvl="1"/>
            <a:r>
              <a:rPr lang="en-US" dirty="0" smtClean="0"/>
              <a:t>to allow for requesting “period reporting” on </a:t>
            </a:r>
            <a:r>
              <a:rPr lang="en-US" dirty="0" err="1" smtClean="0"/>
              <a:t>discoverd</a:t>
            </a:r>
            <a:r>
              <a:rPr lang="en-US" dirty="0" smtClean="0"/>
              <a:t> </a:t>
            </a:r>
            <a:r>
              <a:rPr lang="en-US" dirty="0" err="1" smtClean="0"/>
              <a:t>STAs</a:t>
            </a:r>
            <a:r>
              <a:rPr lang="en-US" dirty="0" smtClean="0"/>
              <a:t> (as opposed to a combined reporting we have today)</a:t>
            </a:r>
          </a:p>
          <a:p>
            <a:pPr lvl="1"/>
            <a:r>
              <a:rPr lang="en-US" dirty="0" smtClean="0"/>
              <a:t>Adding a </a:t>
            </a:r>
            <a:r>
              <a:rPr lang="en-US" dirty="0" err="1" smtClean="0"/>
              <a:t>mlme</a:t>
            </a:r>
            <a:r>
              <a:rPr lang="en-US" dirty="0" smtClean="0"/>
              <a:t> method resulting in aborting ongoing scanning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Result:</a:t>
            </a:r>
          </a:p>
          <a:p>
            <a:pPr lvl="1"/>
            <a:r>
              <a:rPr lang="en-US" dirty="0" smtClean="0"/>
              <a:t>Yes 10; </a:t>
            </a:r>
          </a:p>
          <a:p>
            <a:pPr lvl="1"/>
            <a:r>
              <a:rPr lang="en-US" dirty="0" smtClean="0"/>
              <a:t>No 0; </a:t>
            </a:r>
          </a:p>
          <a:p>
            <a:pPr lvl="1"/>
            <a:r>
              <a:rPr lang="en-US" dirty="0" smtClean="0"/>
              <a:t>Need more information: 3; </a:t>
            </a:r>
          </a:p>
          <a:p>
            <a:pPr lvl="1"/>
            <a:r>
              <a:rPr lang="en-US" dirty="0" smtClean="0"/>
              <a:t>Abstain 11;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05DE6E1-06A1-0A4B-936B-D726ACCD0A3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EDF01B7-F6C3-EE4E-A8CC-9CB1C4CEF103}" type="slidenum">
              <a:rPr lang="en-US"/>
              <a:pPr/>
              <a:t>7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GB" dirty="0" smtClean="0"/>
              <a:t>Active Scan for Multiband Operation</a:t>
            </a:r>
            <a:endParaRPr lang="en-GB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924800" cy="4114800"/>
          </a:xfrm>
        </p:spPr>
        <p:txBody>
          <a:bodyPr/>
          <a:lstStyle/>
          <a:p>
            <a:r>
              <a:rPr lang="en-US" sz="1600" dirty="0" smtClean="0"/>
              <a:t>Issue identified in SG Phase:</a:t>
            </a:r>
          </a:p>
          <a:p>
            <a:pPr lvl="1"/>
            <a:r>
              <a:rPr lang="en-US" sz="1400" dirty="0" smtClean="0"/>
              <a:t>passive scanning in 5GHz takes too long</a:t>
            </a:r>
          </a:p>
          <a:p>
            <a:r>
              <a:rPr lang="en-US" sz="1600" dirty="0" smtClean="0"/>
              <a:t>Technical approach discussed in Nov. (also along with REG SC)</a:t>
            </a:r>
          </a:p>
          <a:p>
            <a:pPr lvl="1"/>
            <a:r>
              <a:rPr lang="en-US" sz="1400" dirty="0" smtClean="0"/>
              <a:t>Enablement via an “out of band channel” not permitted per regulation</a:t>
            </a:r>
          </a:p>
          <a:p>
            <a:pPr lvl="1"/>
            <a:r>
              <a:rPr lang="en-US" sz="1400" dirty="0" smtClean="0"/>
              <a:t>Well within regulation to start scanning in 2.4 GHz channel and receive in 2.4GHz information on the “timing when the enabling signal will be transmitted in 5GHz”.</a:t>
            </a:r>
          </a:p>
          <a:p>
            <a:r>
              <a:rPr lang="en-US" sz="1600" dirty="0" smtClean="0"/>
              <a:t>Intended changes to 802.11:</a:t>
            </a:r>
          </a:p>
          <a:p>
            <a:pPr lvl="1"/>
            <a:r>
              <a:rPr lang="en-US" sz="1400" dirty="0" err="1" smtClean="0"/>
              <a:t>Mlme</a:t>
            </a:r>
            <a:r>
              <a:rPr lang="en-US" sz="1400" dirty="0" smtClean="0"/>
              <a:t>-scan request: add parameter indicating that the information on multi-channel operation is requested</a:t>
            </a:r>
          </a:p>
          <a:p>
            <a:pPr lvl="1"/>
            <a:r>
              <a:rPr lang="en-US" sz="1400" dirty="0" smtClean="0"/>
              <a:t>Probe request: indicate that STA requests information from AP on multichannel operation</a:t>
            </a:r>
          </a:p>
          <a:p>
            <a:pPr lvl="1"/>
            <a:r>
              <a:rPr lang="en-US" sz="1400" dirty="0" smtClean="0"/>
              <a:t>Probe response:</a:t>
            </a:r>
          </a:p>
          <a:p>
            <a:pPr lvl="2"/>
            <a:r>
              <a:rPr lang="en-US" sz="1200" dirty="0" smtClean="0"/>
              <a:t>include list of channels the AP operates on </a:t>
            </a:r>
          </a:p>
          <a:p>
            <a:pPr lvl="2"/>
            <a:r>
              <a:rPr lang="en-US" sz="1200" dirty="0" smtClean="0"/>
              <a:t>Include information when the AP will send a Beacon (or similar frame) on the other channels its operates on</a:t>
            </a:r>
          </a:p>
          <a:p>
            <a:pPr lvl="1"/>
            <a:r>
              <a:rPr lang="en-US" sz="1400" dirty="0" smtClean="0"/>
              <a:t>Require the AP to send a beacon (or similar frame) within xx ms on all other channels it operates on. </a:t>
            </a:r>
            <a:r>
              <a:rPr lang="de-DE" sz="1400" dirty="0" smtClean="0">
                <a:sym typeface="Wingdings"/>
              </a:rPr>
              <a:t> One </a:t>
            </a:r>
            <a:r>
              <a:rPr lang="de-DE" sz="1400" dirty="0" err="1" smtClean="0">
                <a:sym typeface="Wingdings"/>
              </a:rPr>
              <a:t>response</a:t>
            </a:r>
            <a:r>
              <a:rPr lang="de-DE" sz="1400" dirty="0" smtClean="0">
                <a:sym typeface="Wingdings"/>
              </a:rPr>
              <a:t> on a different </a:t>
            </a:r>
            <a:r>
              <a:rPr lang="de-DE" sz="1400" dirty="0" err="1" smtClean="0">
                <a:sym typeface="Wingdings"/>
              </a:rPr>
              <a:t>channel</a:t>
            </a:r>
            <a:r>
              <a:rPr lang="de-DE" sz="1400" dirty="0" smtClean="0">
                <a:sym typeface="Wingdings"/>
              </a:rPr>
              <a:t> </a:t>
            </a:r>
            <a:r>
              <a:rPr lang="de-DE" sz="1400" dirty="0" err="1" smtClean="0">
                <a:sym typeface="Wingdings"/>
              </a:rPr>
              <a:t>should</a:t>
            </a:r>
            <a:r>
              <a:rPr lang="de-DE" sz="1400" dirty="0" smtClean="0">
                <a:sym typeface="Wingdings"/>
              </a:rPr>
              <a:t> </a:t>
            </a:r>
            <a:r>
              <a:rPr lang="de-DE" sz="1400" dirty="0" err="1" smtClean="0">
                <a:sym typeface="Wingdings"/>
              </a:rPr>
              <a:t>be</a:t>
            </a:r>
            <a:r>
              <a:rPr lang="de-DE" sz="1400" dirty="0" smtClean="0">
                <a:sym typeface="Wingdings"/>
              </a:rPr>
              <a:t> </a:t>
            </a:r>
            <a:endParaRPr lang="en-US" sz="1400" dirty="0" smtClean="0"/>
          </a:p>
          <a:p>
            <a:pPr lvl="1"/>
            <a:r>
              <a:rPr lang="en-US" sz="1400" dirty="0" smtClean="0"/>
              <a:t>QUESTION: two modes of operation: send beacon on other channel within xx vs. just tell when the next regular beacon comes</a:t>
            </a:r>
          </a:p>
          <a:p>
            <a:r>
              <a:rPr lang="en-US" sz="1600" dirty="0" smtClean="0"/>
              <a:t>Compliant to regulation as we do not emit energy on other channel before we receive an enabling signal (passive listening to beacon / other frame)</a:t>
            </a:r>
          </a:p>
          <a:p>
            <a:r>
              <a:rPr lang="en-US" sz="1600" dirty="0" smtClean="0"/>
              <a:t>Backward compatibility: non-</a:t>
            </a:r>
            <a:r>
              <a:rPr lang="en-US" sz="1600" dirty="0" err="1" smtClean="0"/>
              <a:t>TGai</a:t>
            </a:r>
            <a:r>
              <a:rPr lang="en-US" sz="1600" dirty="0" smtClean="0"/>
              <a:t>-AP may just respond with existing probe response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adding a mechanisms expediting the process of detecting multi-band-operated </a:t>
            </a:r>
            <a:r>
              <a:rPr lang="en-US" dirty="0" err="1" smtClean="0"/>
              <a:t>APs</a:t>
            </a:r>
            <a:r>
              <a:rPr lang="en-US" dirty="0" smtClean="0"/>
              <a:t>? </a:t>
            </a:r>
          </a:p>
          <a:p>
            <a:endParaRPr lang="en-US" dirty="0" smtClean="0"/>
          </a:p>
          <a:p>
            <a:r>
              <a:rPr lang="en-US" dirty="0" smtClean="0"/>
              <a:t>Result:</a:t>
            </a:r>
          </a:p>
          <a:p>
            <a:pPr lvl="1"/>
            <a:r>
              <a:rPr lang="en-US" dirty="0" smtClean="0"/>
              <a:t>Yes: 25</a:t>
            </a:r>
          </a:p>
          <a:p>
            <a:pPr lvl="1"/>
            <a:r>
              <a:rPr lang="en-US" dirty="0" smtClean="0"/>
              <a:t>No: 0</a:t>
            </a:r>
          </a:p>
          <a:p>
            <a:pPr lvl="1"/>
            <a:r>
              <a:rPr lang="en-US" dirty="0" smtClean="0"/>
              <a:t>Abstain: 4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November 2011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Marc Emmelmann, FOKUS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05DE6E1-06A1-0A4B-936B-D726ACCD0A3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0</TotalTime>
  <Words>946</Words>
  <Application>Microsoft Macintosh PowerPoint</Application>
  <PresentationFormat>Bildschirmpräsentation (4:3)</PresentationFormat>
  <Paragraphs>125</Paragraphs>
  <Slides>8</Slides>
  <Notes>3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0" baseType="lpstr">
      <vt:lpstr>802-11-Submission</vt:lpstr>
      <vt:lpstr>Dokument</vt:lpstr>
      <vt:lpstr>AP and Network Discovery Enhancements</vt:lpstr>
      <vt:lpstr>Abstract</vt:lpstr>
      <vt:lpstr>Conformance w/ Tgai PAR &amp; 5C </vt:lpstr>
      <vt:lpstr>Passive Scanning</vt:lpstr>
      <vt:lpstr>Active Scanning</vt:lpstr>
      <vt:lpstr>Straw Poll</vt:lpstr>
      <vt:lpstr>Active Scan for Multiband Operation</vt:lpstr>
      <vt:lpstr>Straw Poll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and Network Discovery Enhancements</dc:title>
  <dc:subject/>
  <dc:creator>Marc Emmelmann</dc:creator>
  <cp:keywords/>
  <dc:description/>
  <cp:lastModifiedBy>Marc Emmelmann</cp:lastModifiedBy>
  <cp:revision>16</cp:revision>
  <cp:lastPrinted>1998-02-10T13:28:06Z</cp:lastPrinted>
  <dcterms:created xsi:type="dcterms:W3CDTF">2011-11-10T17:51:04Z</dcterms:created>
  <dcterms:modified xsi:type="dcterms:W3CDTF">2011-11-10T17:51:29Z</dcterms:modified>
  <cp:category/>
</cp:coreProperties>
</file>