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Default Extension="doc" ContentType="application/msword"/>
  <Override PartName="/ppt/theme/theme2.xml" ContentType="application/vnd.openxmlformats-officedocument.theme+xml"/>
  <Default Extension="pict" ContentType="image/pict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s/slide3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Default Extension="vml" ContentType="application/vnd.openxmlformats-officedocument.vmlDrawing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9" r:id="rId2"/>
    <p:sldId id="257" r:id="rId3"/>
    <p:sldId id="265" r:id="rId4"/>
    <p:sldId id="275" r:id="rId5"/>
    <p:sldId id="276" r:id="rId6"/>
    <p:sldId id="266" r:id="rId7"/>
    <p:sldId id="277" r:id="rId8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145" d="100"/>
          <a:sy n="145" d="100"/>
        </p:scale>
        <p:origin x="-6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ict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40EFDC2F-30D7-1D4F-B273-56899D216C54}" type="slidenum">
              <a:rPr lang="en-US"/>
              <a:pPr/>
              <a:t>‹Nr.›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D482D64F-75E4-8545-8FC0-A1FE7BF3F439}" type="slidenum">
              <a:rPr lang="en-US"/>
              <a:pPr/>
              <a:t>‹Nr.›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A91FFC9-12EA-564C-B6E2-5A105CC9128F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598B7A32-EA73-8342-B11F-1730D604B898}" type="slidenum">
              <a:rPr lang="en-US"/>
              <a:pPr/>
              <a:t>2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Mastertitelformat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Master-Untertitelformat bearbeiten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November 2011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BABB9F18-CAE5-5D48-9BCD-CD5A99E6FD8C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Mastertitelformat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Mastertextformat bearbeiten</a:t>
            </a:r>
          </a:p>
          <a:p>
            <a:pPr lvl="1"/>
            <a:r>
              <a:rPr lang="en-US" smtClean="0"/>
              <a:t>Zweite Ebene</a:t>
            </a:r>
          </a:p>
          <a:p>
            <a:pPr lvl="2"/>
            <a:r>
              <a:rPr lang="en-US" smtClean="0"/>
              <a:t>Dritte Ebene</a:t>
            </a:r>
          </a:p>
          <a:p>
            <a:pPr lvl="3"/>
            <a:r>
              <a:rPr lang="en-US" smtClean="0"/>
              <a:t>Vierte Ebene</a:t>
            </a:r>
          </a:p>
          <a:p>
            <a:pPr lvl="4"/>
            <a:r>
              <a:rPr lang="en-US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November 2011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92D5F80F-B50C-5249-BCF8-B918B0A0899E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Mastertitelformat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Mastertextformat bearbeiten</a:t>
            </a:r>
          </a:p>
          <a:p>
            <a:pPr lvl="1"/>
            <a:r>
              <a:rPr lang="en-US" smtClean="0"/>
              <a:t>Zweite Ebene</a:t>
            </a:r>
          </a:p>
          <a:p>
            <a:pPr lvl="2"/>
            <a:r>
              <a:rPr lang="en-US" smtClean="0"/>
              <a:t>Dritte Ebene</a:t>
            </a:r>
          </a:p>
          <a:p>
            <a:pPr lvl="3"/>
            <a:r>
              <a:rPr lang="en-US" smtClean="0"/>
              <a:t>Vierte Ebene</a:t>
            </a:r>
          </a:p>
          <a:p>
            <a:pPr lvl="4"/>
            <a:r>
              <a:rPr lang="en-US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November 2011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33EEA1B-3281-5845-9ED3-50890A092DE2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Mastertextformat bearbeiten</a:t>
            </a:r>
          </a:p>
          <a:p>
            <a:pPr lvl="1"/>
            <a:r>
              <a:rPr lang="en-US" smtClean="0"/>
              <a:t>Zweite Ebene</a:t>
            </a:r>
          </a:p>
          <a:p>
            <a:pPr lvl="2"/>
            <a:r>
              <a:rPr lang="en-US" smtClean="0"/>
              <a:t>Dritte Ebene</a:t>
            </a:r>
          </a:p>
          <a:p>
            <a:pPr lvl="3"/>
            <a:r>
              <a:rPr lang="en-US" smtClean="0"/>
              <a:t>Vierte Ebene</a:t>
            </a:r>
          </a:p>
          <a:p>
            <a:pPr lvl="4"/>
            <a:r>
              <a:rPr lang="en-US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November 2011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905DE6E1-06A1-0A4B-936B-D726ACCD0A3F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Mastertitelformat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November 2011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5318809-9800-2E41-A68A-5C03D49851AF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Mastertextformat bearbeiten</a:t>
            </a:r>
          </a:p>
          <a:p>
            <a:pPr lvl="1"/>
            <a:r>
              <a:rPr lang="en-US" smtClean="0"/>
              <a:t>Zweite Ebene</a:t>
            </a:r>
          </a:p>
          <a:p>
            <a:pPr lvl="2"/>
            <a:r>
              <a:rPr lang="en-US" smtClean="0"/>
              <a:t>Dritte Ebene</a:t>
            </a:r>
          </a:p>
          <a:p>
            <a:pPr lvl="3"/>
            <a:r>
              <a:rPr lang="en-US" smtClean="0"/>
              <a:t>Vierte Ebene</a:t>
            </a:r>
          </a:p>
          <a:p>
            <a:pPr lvl="4"/>
            <a:r>
              <a:rPr lang="en-US" smtClean="0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Mastertextformat bearbeiten</a:t>
            </a:r>
          </a:p>
          <a:p>
            <a:pPr lvl="1"/>
            <a:r>
              <a:rPr lang="en-US" smtClean="0"/>
              <a:t>Zweite Ebene</a:t>
            </a:r>
          </a:p>
          <a:p>
            <a:pPr lvl="2"/>
            <a:r>
              <a:rPr lang="en-US" smtClean="0"/>
              <a:t>Dritte Ebene</a:t>
            </a:r>
          </a:p>
          <a:p>
            <a:pPr lvl="3"/>
            <a:r>
              <a:rPr lang="en-US" smtClean="0"/>
              <a:t>Vierte Ebene</a:t>
            </a:r>
          </a:p>
          <a:p>
            <a:pPr lvl="4"/>
            <a:r>
              <a:rPr lang="en-US" smtClean="0"/>
              <a:t>Fünfte Ebene</a:t>
            </a:r>
            <a:endParaRPr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November 2011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4E300B0-E1FD-7641-BAA7-07E93F468F8E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Mastertitelformat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Mastertextformat bearbeiten</a:t>
            </a:r>
          </a:p>
          <a:p>
            <a:pPr lvl="1"/>
            <a:r>
              <a:rPr lang="en-US" smtClean="0"/>
              <a:t>Zweite Ebene</a:t>
            </a:r>
          </a:p>
          <a:p>
            <a:pPr lvl="2"/>
            <a:r>
              <a:rPr lang="en-US" smtClean="0"/>
              <a:t>Dritte Ebene</a:t>
            </a:r>
          </a:p>
          <a:p>
            <a:pPr lvl="3"/>
            <a:r>
              <a:rPr lang="en-US" smtClean="0"/>
              <a:t>Vierte Ebene</a:t>
            </a:r>
          </a:p>
          <a:p>
            <a:pPr lvl="4"/>
            <a:r>
              <a:rPr lang="en-US" smtClean="0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Mastertextformat bearbeiten</a:t>
            </a:r>
          </a:p>
          <a:p>
            <a:pPr lvl="1"/>
            <a:r>
              <a:rPr lang="en-US" smtClean="0"/>
              <a:t>Zweite Ebene</a:t>
            </a:r>
          </a:p>
          <a:p>
            <a:pPr lvl="2"/>
            <a:r>
              <a:rPr lang="en-US" smtClean="0"/>
              <a:t>Dritte Ebene</a:t>
            </a:r>
          </a:p>
          <a:p>
            <a:pPr lvl="3"/>
            <a:r>
              <a:rPr lang="en-US" smtClean="0"/>
              <a:t>Vierte Ebene</a:t>
            </a:r>
          </a:p>
          <a:p>
            <a:pPr lvl="4"/>
            <a:r>
              <a:rPr lang="en-US" smtClean="0"/>
              <a:t>Fünfte Ebene</a:t>
            </a:r>
            <a:endParaRPr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November 2011</a:t>
            </a:r>
            <a:endParaRPr lang="en-US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6A745736-0492-6E46-AA87-7863AF501C7C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Mastertitelformat bearbeiten</a:t>
            </a: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November 2011</a:t>
            </a:r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96F8BF06-5C3C-7D48-BCB2-004E63078ED3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November 2011</a:t>
            </a:r>
            <a:endParaRPr lang="en-US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CE19079E-25C5-6848-A41E-8BFDD91CE9BD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Mastertextformat bearbeiten</a:t>
            </a:r>
          </a:p>
          <a:p>
            <a:pPr lvl="1"/>
            <a:r>
              <a:rPr lang="en-US" smtClean="0"/>
              <a:t>Zweite Ebene</a:t>
            </a:r>
          </a:p>
          <a:p>
            <a:pPr lvl="2"/>
            <a:r>
              <a:rPr lang="en-US" smtClean="0"/>
              <a:t>Dritte Ebene</a:t>
            </a:r>
          </a:p>
          <a:p>
            <a:pPr lvl="3"/>
            <a:r>
              <a:rPr lang="en-US" smtClean="0"/>
              <a:t>Vierte Ebene</a:t>
            </a:r>
          </a:p>
          <a:p>
            <a:pPr lvl="4"/>
            <a:r>
              <a:rPr lang="en-US" smtClean="0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November 2011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1FFBA2C-3EC0-5D43-A122-8376F5B594A7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Mastertitelformat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November 2011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8C0CA665-DED5-5C42-A96D-EFC146E931C0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066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de-DE" smtClean="0"/>
              <a:t>November 2011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6674E48E-FDF8-3041-B893-564F28145131}" type="slidenum">
              <a:rPr lang="en-US"/>
              <a:pPr/>
              <a:t>‹Nr.›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636851" y="332601"/>
            <a:ext cx="280864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lvl="4" algn="r"/>
            <a:r>
              <a:rPr lang="en-US" sz="1800" b="1" dirty="0"/>
              <a:t>doc.: IEEE 802.11</a:t>
            </a:r>
            <a:r>
              <a:rPr lang="en-US" sz="1800" b="1" dirty="0" smtClean="0"/>
              <a:t>-11/1521r0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-_2004-Dokument1.doc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November 2011</a:t>
            </a:r>
            <a:endParaRPr lang="en-US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B2723FAA-8E87-6F4C-B4D7-6017626E8522}" type="slidenum">
              <a:rPr lang="en-US"/>
              <a:pPr/>
              <a:t>1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de-DE" dirty="0" smtClean="0"/>
              <a:t>AP and </a:t>
            </a:r>
            <a:r>
              <a:rPr lang="de-DE" dirty="0" err="1" smtClean="0"/>
              <a:t>Network</a:t>
            </a:r>
            <a:r>
              <a:rPr lang="de-DE" dirty="0" smtClean="0"/>
              <a:t> Discovery </a:t>
            </a:r>
            <a:r>
              <a:rPr lang="de-DE" dirty="0" err="1" smtClean="0"/>
              <a:t>Enhancements</a:t>
            </a:r>
            <a:endParaRPr lang="en-US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 smtClean="0"/>
              <a:t> 2011-</a:t>
            </a:r>
            <a:r>
              <a:rPr lang="en-US" sz="2000" b="0" smtClean="0"/>
              <a:t>11-09</a:t>
            </a:r>
            <a:endParaRPr lang="en-US" sz="2000" b="0" dirty="0"/>
          </a:p>
        </p:txBody>
      </p:sp>
      <p:graphicFrame>
        <p:nvGraphicFramePr>
          <p:cNvPr id="30731" name="Object 11"/>
          <p:cNvGraphicFramePr>
            <a:graphicFrameLocks noChangeAspect="1"/>
          </p:cNvGraphicFramePr>
          <p:nvPr/>
        </p:nvGraphicFramePr>
        <p:xfrm>
          <a:off x="515938" y="2546350"/>
          <a:ext cx="8139112" cy="2711450"/>
        </p:xfrm>
        <a:graphic>
          <a:graphicData uri="http://schemas.openxmlformats.org/presentationml/2006/ole">
            <p:oleObj spid="_x0000_s30731" name="Dokument" r:id="rId4" imgW="8255000" imgH="2755900" progId="Word.Document.8">
              <p:embed/>
            </p:oleObj>
          </a:graphicData>
        </a:graphic>
      </p:graphicFrame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November 2011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82B139C0-2EA3-0A4D-BE34-727164CB7284}" type="slidenum">
              <a:rPr lang="en-US"/>
              <a:pPr/>
              <a:t>2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Abstract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dirty="0" smtClean="0"/>
              <a:t>The presentation summarizes feedback received during September and November 2011 </a:t>
            </a:r>
            <a:r>
              <a:rPr lang="en-US" dirty="0" err="1" smtClean="0"/>
              <a:t>TGai</a:t>
            </a:r>
            <a:r>
              <a:rPr lang="en-US" dirty="0" smtClean="0"/>
              <a:t> session </a:t>
            </a:r>
            <a:r>
              <a:rPr lang="en-US" dirty="0" err="1" smtClean="0"/>
              <a:t>wrt</a:t>
            </a:r>
            <a:r>
              <a:rPr lang="en-US" dirty="0" smtClean="0"/>
              <a:t>. improving passive and active scanning.</a:t>
            </a:r>
          </a:p>
          <a:p>
            <a:pPr>
              <a:buFontTx/>
              <a:buNone/>
            </a:pPr>
            <a:r>
              <a:rPr lang="en-US" dirty="0" smtClean="0"/>
              <a:t>It identifies parts in the 802.11 standard that need to be changed in order to incorporate discussed solutions.</a:t>
            </a:r>
          </a:p>
          <a:p>
            <a:pPr>
              <a:buFontTx/>
              <a:buNone/>
            </a:pPr>
            <a:endParaRPr lang="en-US" dirty="0" smtClean="0"/>
          </a:p>
          <a:p>
            <a:pPr>
              <a:buFontTx/>
              <a:buNone/>
            </a:pPr>
            <a:r>
              <a:rPr lang="en-US" dirty="0" smtClean="0"/>
              <a:t>This presentation addresses schemes for</a:t>
            </a:r>
          </a:p>
          <a:p>
            <a:pPr>
              <a:buFontTx/>
              <a:buNone/>
            </a:pPr>
            <a:r>
              <a:rPr lang="en-US" dirty="0" smtClean="0"/>
              <a:t>	AP discovery / scanning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November 2011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91E7CD73-B038-A949-AC3C-BB8C9795D6B6}" type="slidenum">
              <a:rPr lang="en-US"/>
              <a:pPr/>
              <a:t>3</a:t>
            </a:fld>
            <a:endParaRPr lang="en-US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066800"/>
          </a:xfrm>
        </p:spPr>
        <p:txBody>
          <a:bodyPr/>
          <a:lstStyle/>
          <a:p>
            <a:r>
              <a:rPr lang="en-US" dirty="0" smtClean="0"/>
              <a:t>Passive Scanning</a:t>
            </a:r>
            <a:endParaRPr lang="en-US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4572000"/>
          </a:xfrm>
        </p:spPr>
        <p:txBody>
          <a:bodyPr/>
          <a:lstStyle/>
          <a:p>
            <a:r>
              <a:rPr lang="en-GB" sz="1800" dirty="0" smtClean="0"/>
              <a:t>Issue identified in SG Phase:</a:t>
            </a:r>
          </a:p>
          <a:p>
            <a:pPr lvl="1"/>
            <a:r>
              <a:rPr lang="en-US" sz="1600" dirty="0" smtClean="0"/>
              <a:t>Scan through all available channels</a:t>
            </a:r>
          </a:p>
          <a:p>
            <a:pPr lvl="1"/>
            <a:r>
              <a:rPr lang="en-US" sz="1600" dirty="0" smtClean="0"/>
              <a:t>STA “shall listen to each channel scanned for no longer than a maximum duration defined by the </a:t>
            </a:r>
            <a:r>
              <a:rPr lang="en-US" sz="1600" dirty="0" err="1" smtClean="0"/>
              <a:t>MaxChannelTime</a:t>
            </a:r>
            <a:r>
              <a:rPr lang="en-US" sz="1600" dirty="0" smtClean="0"/>
              <a:t>“</a:t>
            </a:r>
          </a:p>
          <a:p>
            <a:r>
              <a:rPr lang="en-US" sz="1800" dirty="0" smtClean="0"/>
              <a:t>Technical approach discussed in Sept.</a:t>
            </a:r>
          </a:p>
          <a:p>
            <a:pPr lvl="1"/>
            <a:r>
              <a:rPr lang="en-US" sz="1600" dirty="0" smtClean="0"/>
              <a:t>Scanning procedure should be capable to report each found AP immediately</a:t>
            </a:r>
          </a:p>
          <a:p>
            <a:pPr lvl="1"/>
            <a:r>
              <a:rPr lang="en-US" sz="1600" dirty="0" smtClean="0"/>
              <a:t>Means to abort ongoing scanning procedure</a:t>
            </a:r>
          </a:p>
          <a:p>
            <a:r>
              <a:rPr lang="en-US" sz="1800" dirty="0" smtClean="0"/>
              <a:t>Intended changes to 802.11:</a:t>
            </a:r>
          </a:p>
          <a:p>
            <a:pPr lvl="1"/>
            <a:r>
              <a:rPr lang="en-US" sz="1600" dirty="0" smtClean="0"/>
              <a:t>MLME-</a:t>
            </a:r>
            <a:r>
              <a:rPr lang="en-US" sz="1600" dirty="0" err="1" smtClean="0"/>
              <a:t>scan.request</a:t>
            </a:r>
            <a:r>
              <a:rPr lang="en-US" sz="1600" dirty="0" smtClean="0"/>
              <a:t>:</a:t>
            </a:r>
          </a:p>
          <a:p>
            <a:pPr lvl="2"/>
            <a:r>
              <a:rPr lang="en-US" sz="1400" dirty="0" smtClean="0"/>
              <a:t>Add parameter indicating that a </a:t>
            </a:r>
            <a:r>
              <a:rPr lang="en-US" sz="1400" dirty="0" err="1" smtClean="0"/>
              <a:t>mlme-scan.response</a:t>
            </a:r>
            <a:r>
              <a:rPr lang="en-US" sz="1400" dirty="0" smtClean="0"/>
              <a:t> shall be created every X ms, containing the results of the scanning process for the last reporting interval.</a:t>
            </a:r>
          </a:p>
          <a:p>
            <a:pPr lvl="1"/>
            <a:r>
              <a:rPr lang="en-US" sz="1600" dirty="0" smtClean="0"/>
              <a:t>MLME-</a:t>
            </a:r>
            <a:r>
              <a:rPr lang="en-US" sz="1600" dirty="0" err="1" smtClean="0"/>
              <a:t>scan.response</a:t>
            </a:r>
            <a:r>
              <a:rPr lang="en-US" sz="1600" dirty="0" smtClean="0"/>
              <a:t>:</a:t>
            </a:r>
          </a:p>
          <a:p>
            <a:pPr lvl="2"/>
            <a:r>
              <a:rPr lang="en-US" sz="1400" dirty="0" smtClean="0"/>
              <a:t>Add a new parameter indicating if the response is the final response of a scanning process or if it reports an “intermediate results” for the last reporting period</a:t>
            </a:r>
          </a:p>
          <a:p>
            <a:pPr lvl="1"/>
            <a:r>
              <a:rPr lang="en-US" sz="1600" dirty="0" smtClean="0"/>
              <a:t>MLME-</a:t>
            </a:r>
            <a:r>
              <a:rPr lang="en-US" sz="1600" dirty="0" err="1" smtClean="0"/>
              <a:t>scanAbort.request</a:t>
            </a:r>
            <a:r>
              <a:rPr lang="en-US" sz="1600" dirty="0" smtClean="0"/>
              <a:t>:</a:t>
            </a:r>
          </a:p>
          <a:p>
            <a:pPr lvl="2"/>
            <a:r>
              <a:rPr lang="en-US" sz="1400" dirty="0" smtClean="0"/>
              <a:t>New method aborting the ongoing scanning</a:t>
            </a:r>
          </a:p>
          <a:p>
            <a:r>
              <a:rPr lang="en-US" sz="1800" dirty="0" smtClean="0"/>
              <a:t>No impact on frames exchanged between STA &amp; AP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066800"/>
          </a:xfrm>
        </p:spPr>
        <p:txBody>
          <a:bodyPr/>
          <a:lstStyle/>
          <a:p>
            <a:r>
              <a:rPr lang="en-US" dirty="0" smtClean="0"/>
              <a:t>Active Scanning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114800"/>
          </a:xfrm>
        </p:spPr>
        <p:txBody>
          <a:bodyPr/>
          <a:lstStyle/>
          <a:p>
            <a:r>
              <a:rPr lang="en-US" sz="1800" dirty="0" smtClean="0"/>
              <a:t>Issued identified during SG phase:</a:t>
            </a:r>
          </a:p>
          <a:p>
            <a:pPr lvl="1"/>
            <a:r>
              <a:rPr lang="en-US" sz="1600" dirty="0" smtClean="0"/>
              <a:t>Active scanning may immediately find an appropriate AP but does not immediately return</a:t>
            </a:r>
          </a:p>
          <a:p>
            <a:pPr lvl="1"/>
            <a:r>
              <a:rPr lang="en-US" sz="1600" dirty="0" smtClean="0"/>
              <a:t>“…. [scan until] </a:t>
            </a:r>
            <a:r>
              <a:rPr lang="en-US" sz="1600" dirty="0" err="1" smtClean="0"/>
              <a:t>ProbeTimer</a:t>
            </a:r>
            <a:r>
              <a:rPr lang="en-US" sz="1600" dirty="0" smtClean="0"/>
              <a:t> reaches </a:t>
            </a:r>
            <a:r>
              <a:rPr lang="en-US" sz="1600" dirty="0" err="1" smtClean="0"/>
              <a:t>MaxChannelTime</a:t>
            </a:r>
            <a:r>
              <a:rPr lang="en-US" sz="1600" dirty="0" smtClean="0"/>
              <a:t>, process all received probe responses“</a:t>
            </a:r>
          </a:p>
          <a:p>
            <a:r>
              <a:rPr lang="en-US" sz="1800" dirty="0" smtClean="0"/>
              <a:t>Technical approach discussed in Sept.</a:t>
            </a:r>
          </a:p>
          <a:p>
            <a:pPr lvl="1"/>
            <a:r>
              <a:rPr lang="en-US" sz="1600" dirty="0" smtClean="0"/>
              <a:t>Scanning procedure should be capable to report each found AP immediately</a:t>
            </a:r>
          </a:p>
          <a:p>
            <a:pPr lvl="1"/>
            <a:r>
              <a:rPr lang="en-US" sz="1600" dirty="0" smtClean="0"/>
              <a:t>Means to abort ongoing scanning procedure</a:t>
            </a:r>
          </a:p>
          <a:p>
            <a:r>
              <a:rPr lang="en-US" sz="1800" dirty="0" smtClean="0"/>
              <a:t>Intended changes to 802.11:</a:t>
            </a:r>
          </a:p>
          <a:p>
            <a:pPr lvl="1"/>
            <a:r>
              <a:rPr lang="en-US" sz="1600" dirty="0" smtClean="0"/>
              <a:t>MLME-</a:t>
            </a:r>
            <a:r>
              <a:rPr lang="en-US" sz="1600" dirty="0" err="1" smtClean="0"/>
              <a:t>scan.request</a:t>
            </a:r>
            <a:r>
              <a:rPr lang="en-US" sz="1600" dirty="0" smtClean="0"/>
              <a:t>:</a:t>
            </a:r>
          </a:p>
          <a:p>
            <a:pPr lvl="2"/>
            <a:r>
              <a:rPr lang="en-US" sz="1400" dirty="0" smtClean="0"/>
              <a:t>Add parameter indicating that a </a:t>
            </a:r>
            <a:r>
              <a:rPr lang="en-US" sz="1400" dirty="0" err="1" smtClean="0"/>
              <a:t>mlme-scan.response</a:t>
            </a:r>
            <a:r>
              <a:rPr lang="en-US" sz="1400" dirty="0" smtClean="0"/>
              <a:t> shall be created every X ms, containing the results of the scanning process for the last reporting interval.</a:t>
            </a:r>
          </a:p>
          <a:p>
            <a:pPr lvl="1"/>
            <a:r>
              <a:rPr lang="en-US" sz="1600" dirty="0" smtClean="0"/>
              <a:t>MLME-</a:t>
            </a:r>
            <a:r>
              <a:rPr lang="en-US" sz="1600" dirty="0" err="1" smtClean="0"/>
              <a:t>scan.response</a:t>
            </a:r>
            <a:r>
              <a:rPr lang="en-US" sz="1600" dirty="0" smtClean="0"/>
              <a:t>:</a:t>
            </a:r>
          </a:p>
          <a:p>
            <a:pPr lvl="2"/>
            <a:r>
              <a:rPr lang="en-US" sz="1400" dirty="0" smtClean="0"/>
              <a:t>Add a new parameter indicating if the response is the final response of a scanning process or if it reports an “intermediate results” for the last reporting period</a:t>
            </a:r>
          </a:p>
          <a:p>
            <a:pPr lvl="1"/>
            <a:r>
              <a:rPr lang="en-US" sz="1600" dirty="0" smtClean="0"/>
              <a:t>MLME-</a:t>
            </a:r>
            <a:r>
              <a:rPr lang="en-US" sz="1600" dirty="0" err="1" smtClean="0"/>
              <a:t>scanAbort.request</a:t>
            </a:r>
            <a:r>
              <a:rPr lang="en-US" sz="1600" dirty="0" smtClean="0"/>
              <a:t>:</a:t>
            </a:r>
          </a:p>
          <a:p>
            <a:pPr lvl="2"/>
            <a:r>
              <a:rPr lang="en-US" sz="1400" dirty="0" smtClean="0"/>
              <a:t>New method aborting the ongoing scanning</a:t>
            </a:r>
          </a:p>
          <a:p>
            <a:r>
              <a:rPr lang="en-US" sz="1800" dirty="0" smtClean="0"/>
              <a:t>No impact on frames exchanged between STA &amp; AP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November 2011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905DE6E1-06A1-0A4B-936B-D726ACCD0A3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support changing the </a:t>
            </a:r>
            <a:r>
              <a:rPr lang="en-US" dirty="0" err="1" smtClean="0"/>
              <a:t>mlme</a:t>
            </a:r>
            <a:r>
              <a:rPr lang="en-US" dirty="0" smtClean="0"/>
              <a:t>-scan methods</a:t>
            </a:r>
          </a:p>
          <a:p>
            <a:pPr lvl="1"/>
            <a:r>
              <a:rPr lang="en-US" dirty="0" smtClean="0"/>
              <a:t>to allow for requesting “period reporting” on </a:t>
            </a:r>
            <a:r>
              <a:rPr lang="en-US" dirty="0" err="1" smtClean="0"/>
              <a:t>discoverd</a:t>
            </a:r>
            <a:r>
              <a:rPr lang="en-US" dirty="0" smtClean="0"/>
              <a:t> </a:t>
            </a:r>
            <a:r>
              <a:rPr lang="en-US" dirty="0" err="1" smtClean="0"/>
              <a:t>STAs</a:t>
            </a:r>
            <a:r>
              <a:rPr lang="en-US" dirty="0" smtClean="0"/>
              <a:t> (as opposed to a combined reporting we have today)</a:t>
            </a:r>
          </a:p>
          <a:p>
            <a:pPr lvl="1"/>
            <a:r>
              <a:rPr lang="en-US" dirty="0" smtClean="0"/>
              <a:t>Adding a </a:t>
            </a:r>
            <a:r>
              <a:rPr lang="en-US" dirty="0" err="1" smtClean="0"/>
              <a:t>mlme</a:t>
            </a:r>
            <a:r>
              <a:rPr lang="en-US" dirty="0" smtClean="0"/>
              <a:t> method resulting in aborting ongoing scanning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Result:</a:t>
            </a:r>
          </a:p>
          <a:p>
            <a:pPr lvl="1"/>
            <a:r>
              <a:rPr lang="en-US" dirty="0" smtClean="0"/>
              <a:t>Yes ; </a:t>
            </a:r>
          </a:p>
          <a:p>
            <a:pPr lvl="1"/>
            <a:r>
              <a:rPr lang="en-US" dirty="0" smtClean="0"/>
              <a:t>No ; </a:t>
            </a:r>
          </a:p>
          <a:p>
            <a:pPr lvl="1"/>
            <a:r>
              <a:rPr lang="en-US" dirty="0" smtClean="0"/>
              <a:t>Need more information: ; </a:t>
            </a:r>
          </a:p>
          <a:p>
            <a:pPr lvl="1"/>
            <a:r>
              <a:rPr lang="en-US" dirty="0" smtClean="0"/>
              <a:t>Abstain ;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November 2011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905DE6E1-06A1-0A4B-936B-D726ACCD0A3F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November 2011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5EDF01B7-F6C3-EE4E-A8CC-9CB1C4CEF103}" type="slidenum">
              <a:rPr lang="en-US"/>
              <a:pPr/>
              <a:t>6</a:t>
            </a:fld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066800"/>
          </a:xfrm>
        </p:spPr>
        <p:txBody>
          <a:bodyPr/>
          <a:lstStyle/>
          <a:p>
            <a:r>
              <a:rPr lang="en-GB" dirty="0" smtClean="0"/>
              <a:t>Active Scan for Multiband Operation</a:t>
            </a:r>
            <a:endParaRPr lang="en-GB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924800" cy="4114800"/>
          </a:xfrm>
        </p:spPr>
        <p:txBody>
          <a:bodyPr/>
          <a:lstStyle/>
          <a:p>
            <a:r>
              <a:rPr lang="en-US" sz="1600" dirty="0" smtClean="0"/>
              <a:t>Issue identified in SG Phase:</a:t>
            </a:r>
          </a:p>
          <a:p>
            <a:pPr lvl="1"/>
            <a:r>
              <a:rPr lang="en-US" sz="1400" dirty="0" smtClean="0"/>
              <a:t>passive scanning in 5GHz takes too long</a:t>
            </a:r>
          </a:p>
          <a:p>
            <a:r>
              <a:rPr lang="en-US" sz="1600" dirty="0" smtClean="0"/>
              <a:t>Technical approach discussed in Nov. (also along with REG SC)</a:t>
            </a:r>
          </a:p>
          <a:p>
            <a:pPr lvl="1"/>
            <a:r>
              <a:rPr lang="en-US" sz="1400" dirty="0" smtClean="0"/>
              <a:t>Enablement via an “out of band channel” not permitted per regulation</a:t>
            </a:r>
          </a:p>
          <a:p>
            <a:pPr lvl="1"/>
            <a:r>
              <a:rPr lang="en-US" sz="1400" dirty="0" smtClean="0"/>
              <a:t>Well within regulation to start scanning in 2.4 GHz channel and receive in 2.4GHz information on the “timing when the enabling signal will be transmitted in 5GHz”.</a:t>
            </a:r>
          </a:p>
          <a:p>
            <a:r>
              <a:rPr lang="en-US" sz="1600" dirty="0" smtClean="0"/>
              <a:t>Intended changes to 802.11:</a:t>
            </a:r>
          </a:p>
          <a:p>
            <a:pPr lvl="1"/>
            <a:r>
              <a:rPr lang="en-US" sz="1400" dirty="0" err="1" smtClean="0"/>
              <a:t>Mlme</a:t>
            </a:r>
            <a:r>
              <a:rPr lang="en-US" sz="1400" dirty="0" smtClean="0"/>
              <a:t>-scan request: add parameter indicating that the information on multi-channel operation is requested</a:t>
            </a:r>
          </a:p>
          <a:p>
            <a:pPr lvl="1"/>
            <a:r>
              <a:rPr lang="en-US" sz="1400" dirty="0" smtClean="0"/>
              <a:t>Probe request: indicate that STA requests information from AP on multichannel operation</a:t>
            </a:r>
          </a:p>
          <a:p>
            <a:pPr lvl="1"/>
            <a:r>
              <a:rPr lang="en-US" sz="1400" dirty="0" smtClean="0"/>
              <a:t>Probe response:</a:t>
            </a:r>
          </a:p>
          <a:p>
            <a:pPr lvl="2"/>
            <a:r>
              <a:rPr lang="en-US" sz="1200" dirty="0" smtClean="0"/>
              <a:t>include list of channels the AP operates on </a:t>
            </a:r>
          </a:p>
          <a:p>
            <a:pPr lvl="2"/>
            <a:r>
              <a:rPr lang="en-US" sz="1200" dirty="0" smtClean="0"/>
              <a:t>Include information when the AP will send a Beacon (or similar frame) on the other channels its operates on</a:t>
            </a:r>
          </a:p>
          <a:p>
            <a:pPr lvl="1"/>
            <a:r>
              <a:rPr lang="en-US" sz="1400" dirty="0" smtClean="0"/>
              <a:t>Require the AP to send a beacon (or similar frame) within xx ms on all other channels it operates on. </a:t>
            </a:r>
            <a:r>
              <a:rPr lang="de-DE" sz="1400" dirty="0" smtClean="0">
                <a:sym typeface="Wingdings"/>
              </a:rPr>
              <a:t> One </a:t>
            </a:r>
            <a:r>
              <a:rPr lang="de-DE" sz="1400" dirty="0" err="1" smtClean="0">
                <a:sym typeface="Wingdings"/>
              </a:rPr>
              <a:t>response</a:t>
            </a:r>
            <a:r>
              <a:rPr lang="de-DE" sz="1400" dirty="0" smtClean="0">
                <a:sym typeface="Wingdings"/>
              </a:rPr>
              <a:t> on a different </a:t>
            </a:r>
            <a:r>
              <a:rPr lang="de-DE" sz="1400" dirty="0" err="1" smtClean="0">
                <a:sym typeface="Wingdings"/>
              </a:rPr>
              <a:t>channel</a:t>
            </a:r>
            <a:r>
              <a:rPr lang="de-DE" sz="1400" dirty="0" smtClean="0">
                <a:sym typeface="Wingdings"/>
              </a:rPr>
              <a:t> </a:t>
            </a:r>
            <a:r>
              <a:rPr lang="de-DE" sz="1400" dirty="0" err="1" smtClean="0">
                <a:sym typeface="Wingdings"/>
              </a:rPr>
              <a:t>should</a:t>
            </a:r>
            <a:r>
              <a:rPr lang="de-DE" sz="1400" dirty="0" smtClean="0">
                <a:sym typeface="Wingdings"/>
              </a:rPr>
              <a:t> </a:t>
            </a:r>
            <a:r>
              <a:rPr lang="de-DE" sz="1400" err="1" smtClean="0">
                <a:sym typeface="Wingdings"/>
              </a:rPr>
              <a:t>be</a:t>
            </a:r>
            <a:r>
              <a:rPr lang="de-DE" sz="1400" smtClean="0">
                <a:sym typeface="Wingdings"/>
              </a:rPr>
              <a:t> </a:t>
            </a:r>
            <a:endParaRPr lang="en-US" sz="1400" smtClean="0"/>
          </a:p>
          <a:p>
            <a:pPr lvl="1"/>
            <a:r>
              <a:rPr lang="en-US" sz="1400" dirty="0" smtClean="0"/>
              <a:t>QUESTION: two modes of operation: send beacon on other channel within xx vs. just tell when the next regular beacon comes</a:t>
            </a:r>
          </a:p>
          <a:p>
            <a:r>
              <a:rPr lang="en-US" sz="1600" dirty="0" smtClean="0"/>
              <a:t>Compliant to regulation as we do not emit energy on other channel before we receive an enabling signal (passive listening to beacon / other frame)</a:t>
            </a:r>
          </a:p>
          <a:p>
            <a:r>
              <a:rPr lang="en-US" sz="1600" dirty="0" smtClean="0"/>
              <a:t>Backward compatibility: non-</a:t>
            </a:r>
            <a:r>
              <a:rPr lang="en-US" sz="1600" dirty="0" err="1" smtClean="0"/>
              <a:t>TGai</a:t>
            </a:r>
            <a:r>
              <a:rPr lang="en-US" sz="1600" dirty="0" smtClean="0"/>
              <a:t>-AP may just respond with existing probe response</a:t>
            </a:r>
            <a:endParaRPr lang="en-US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support adding a </a:t>
            </a:r>
            <a:r>
              <a:rPr lang="en-US" dirty="0" smtClean="0"/>
              <a:t>mechanisms expediting the </a:t>
            </a:r>
            <a:r>
              <a:rPr lang="en-US" dirty="0" smtClean="0"/>
              <a:t>process of detecting multi-band-operated </a:t>
            </a:r>
            <a:r>
              <a:rPr lang="en-US" dirty="0" err="1" smtClean="0"/>
              <a:t>APs</a:t>
            </a:r>
            <a:r>
              <a:rPr lang="en-US" dirty="0" smtClean="0"/>
              <a:t>?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/>
              <a:t>Result:</a:t>
            </a:r>
          </a:p>
          <a:p>
            <a:pPr lvl="1"/>
            <a:r>
              <a:rPr lang="en-US" dirty="0" smtClean="0"/>
              <a:t>Yes:</a:t>
            </a:r>
          </a:p>
          <a:p>
            <a:pPr lvl="1"/>
            <a:r>
              <a:rPr lang="en-US" dirty="0" smtClean="0"/>
              <a:t>No:</a:t>
            </a:r>
          </a:p>
          <a:p>
            <a:pPr lvl="1"/>
            <a:r>
              <a:rPr lang="en-US" dirty="0" smtClean="0"/>
              <a:t>Abstain:</a:t>
            </a:r>
            <a:endParaRPr lang="en-US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November 2011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905DE6E1-06A1-0A4B-936B-D726ACCD0A3F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</Template>
  <TotalTime>0</TotalTime>
  <Words>776</Words>
  <Application>Microsoft Macintosh PowerPoint</Application>
  <PresentationFormat>Bildschirmpräsentation (4:3)</PresentationFormat>
  <Paragraphs>101</Paragraphs>
  <Slides>7</Slides>
  <Notes>2</Notes>
  <HiddenSlides>0</HiddenSlides>
  <MMClips>0</MMClips>
  <ScaleCrop>false</ScaleCrop>
  <HeadingPairs>
    <vt:vector size="6" baseType="variant">
      <vt:variant>
        <vt:lpstr>Entwurfsvorlage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9" baseType="lpstr">
      <vt:lpstr>802-11-Submission</vt:lpstr>
      <vt:lpstr>Microsoft Word 97- 2004-Dokument</vt:lpstr>
      <vt:lpstr>AP and Network Discovery Enhancements</vt:lpstr>
      <vt:lpstr>Abstract</vt:lpstr>
      <vt:lpstr>Passive Scanning</vt:lpstr>
      <vt:lpstr>Active Scanning</vt:lpstr>
      <vt:lpstr>Straw Poll</vt:lpstr>
      <vt:lpstr>Active Scan for Multiband Operation</vt:lpstr>
      <vt:lpstr>Straw Poll</vt:lpstr>
    </vt:vector>
  </TitlesOfParts>
  <Manager/>
  <Company/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 and Network Discovery Enhancements</dc:title>
  <dc:subject/>
  <dc:creator>Marc Emmelmann</dc:creator>
  <cp:keywords/>
  <dc:description/>
  <cp:lastModifiedBy>Marc Emmelmann</cp:lastModifiedBy>
  <cp:revision>13</cp:revision>
  <cp:lastPrinted>1998-02-10T13:28:06Z</cp:lastPrinted>
  <dcterms:created xsi:type="dcterms:W3CDTF">2011-11-09T19:38:14Z</dcterms:created>
  <dcterms:modified xsi:type="dcterms:W3CDTF">2011-11-09T19:53:50Z</dcterms:modified>
  <cp:category/>
</cp:coreProperties>
</file>