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2"/>
  </p:notesMasterIdLst>
  <p:handoutMasterIdLst>
    <p:handoutMasterId r:id="rId13"/>
  </p:handoutMasterIdLst>
  <p:sldIdLst>
    <p:sldId id="269" r:id="rId2"/>
    <p:sldId id="281" r:id="rId3"/>
    <p:sldId id="271" r:id="rId4"/>
    <p:sldId id="282" r:id="rId5"/>
    <p:sldId id="283" r:id="rId6"/>
    <p:sldId id="284" r:id="rId7"/>
    <p:sldId id="285" r:id="rId8"/>
    <p:sldId id="286" r:id="rId9"/>
    <p:sldId id="287" r:id="rId10"/>
    <p:sldId id="280" r:id="rId11"/>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charset="0"/>
      </a:defRPr>
    </a:lvl5pPr>
    <a:lvl6pPr marL="2286000" algn="l" defTabSz="914400" rtl="0" eaLnBrk="1" latinLnBrk="0" hangingPunct="1">
      <a:defRPr sz="1200" kern="1200">
        <a:solidFill>
          <a:schemeClr val="tx1"/>
        </a:solidFill>
        <a:latin typeface="Times New Roman" pitchFamily="18" charset="0"/>
        <a:ea typeface="+mn-ea"/>
        <a:cs typeface="Arial" charset="0"/>
      </a:defRPr>
    </a:lvl6pPr>
    <a:lvl7pPr marL="2743200" algn="l" defTabSz="914400" rtl="0" eaLnBrk="1" latinLnBrk="0" hangingPunct="1">
      <a:defRPr sz="1200" kern="1200">
        <a:solidFill>
          <a:schemeClr val="tx1"/>
        </a:solidFill>
        <a:latin typeface="Times New Roman" pitchFamily="18" charset="0"/>
        <a:ea typeface="+mn-ea"/>
        <a:cs typeface="Arial" charset="0"/>
      </a:defRPr>
    </a:lvl7pPr>
    <a:lvl8pPr marL="3200400" algn="l" defTabSz="914400" rtl="0" eaLnBrk="1" latinLnBrk="0" hangingPunct="1">
      <a:defRPr sz="1200" kern="1200">
        <a:solidFill>
          <a:schemeClr val="tx1"/>
        </a:solidFill>
        <a:latin typeface="Times New Roman" pitchFamily="18" charset="0"/>
        <a:ea typeface="+mn-ea"/>
        <a:cs typeface="Arial" charset="0"/>
      </a:defRPr>
    </a:lvl8pPr>
    <a:lvl9pPr marL="3657600" algn="l" defTabSz="914400" rtl="0" eaLnBrk="1" latinLnBrk="0" hangingPunct="1">
      <a:defRPr sz="1200" kern="1200">
        <a:solidFill>
          <a:schemeClr val="tx1"/>
        </a:solidFill>
        <a:latin typeface="Times New Roman" pitchFamily="18"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7" d="100"/>
          <a:sy n="97" d="100"/>
        </p:scale>
        <p:origin x="-1122" y="-102"/>
      </p:cViewPr>
      <p:guideLst>
        <p:guide orient="horz" pos="2160"/>
        <p:guide pos="2880"/>
      </p:guideLst>
    </p:cSldViewPr>
  </p:slideViewPr>
  <p:notesTextViewPr>
    <p:cViewPr>
      <p:scale>
        <a:sx n="100" d="100"/>
        <a:sy n="100" d="100"/>
      </p:scale>
      <p:origin x="0" y="0"/>
    </p:cViewPr>
  </p:notesTextViewPr>
  <p:notesViewPr>
    <p:cSldViewPr>
      <p:cViewPr varScale="1">
        <p:scale>
          <a:sx n="66" d="100"/>
          <a:sy n="66" d="100"/>
        </p:scale>
        <p:origin x="0" y="0"/>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5597525" y="177800"/>
            <a:ext cx="641350"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400" b="1">
                <a:latin typeface="Times New Roman" pitchFamily="-65" charset="0"/>
                <a:cs typeface="+mn-cs"/>
              </a:defRPr>
            </a:lvl1pPr>
          </a:lstStyle>
          <a:p>
            <a:pPr>
              <a:defRPr/>
            </a:pPr>
            <a:r>
              <a:rPr lang="en-US" altLang="zh-CN"/>
              <a:t>doc.: IEEE 802.11-yy/xxxxr0</a:t>
            </a:r>
          </a:p>
        </p:txBody>
      </p:sp>
      <p:sp>
        <p:nvSpPr>
          <p:cNvPr id="3075" name="Rectangle 3"/>
          <p:cNvSpPr>
            <a:spLocks noGrp="1" noChangeArrowheads="1"/>
          </p:cNvSpPr>
          <p:nvPr>
            <p:ph type="dt" sz="quarter" idx="1"/>
          </p:nvPr>
        </p:nvSpPr>
        <p:spPr bwMode="auto">
          <a:xfrm>
            <a:off x="695325" y="177800"/>
            <a:ext cx="827088"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400" b="1">
                <a:latin typeface="Times New Roman" pitchFamily="-65" charset="0"/>
                <a:cs typeface="+mn-cs"/>
              </a:defRPr>
            </a:lvl1pPr>
          </a:lstStyle>
          <a:p>
            <a:pPr>
              <a:defRPr/>
            </a:pPr>
            <a:r>
              <a:rPr lang="en-US" altLang="zh-CN"/>
              <a:t>Month Year</a:t>
            </a:r>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latin typeface="Times New Roman" pitchFamily="-65" charset="0"/>
                <a:cs typeface="+mn-cs"/>
              </a:defRPr>
            </a:lvl1pPr>
          </a:lstStyle>
          <a:p>
            <a:pPr>
              <a:defRPr/>
            </a:pPr>
            <a:r>
              <a:rPr lang="en-US" altLang="zh-CN"/>
              <a:t>John Doe, Some Company</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latin typeface="Times New Roman" pitchFamily="-65" charset="0"/>
                <a:cs typeface="+mn-cs"/>
              </a:defRPr>
            </a:lvl1pPr>
          </a:lstStyle>
          <a:p>
            <a:pPr>
              <a:defRPr/>
            </a:pPr>
            <a:r>
              <a:rPr lang="en-US" altLang="zh-CN"/>
              <a:t>Page </a:t>
            </a:r>
            <a:fld id="{85B52DD6-C43A-43F3-B2EA-82B11B766851}" type="slidenum">
              <a:rPr lang="en-US" altLang="zh-CN"/>
              <a:pPr>
                <a:defRPr/>
              </a:pPr>
              <a:t>‹#›</a:t>
            </a:fld>
            <a:endParaRPr lang="en-US" altLang="zh-CN"/>
          </a:p>
        </p:txBody>
      </p:sp>
      <p:sp>
        <p:nvSpPr>
          <p:cNvPr id="3078"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ffectLst/>
        </p:spPr>
        <p:txBody>
          <a:bodyPr wrap="none" anchor="ctr"/>
          <a:lstStyle/>
          <a:p>
            <a:pPr eaLnBrk="0" hangingPunct="0">
              <a:defRPr/>
            </a:pPr>
            <a:endParaRPr lang="zh-CN" altLang="en-US">
              <a:latin typeface="Times New Roman" pitchFamily="-65" charset="0"/>
              <a:cs typeface="+mn-cs"/>
            </a:endParaRPr>
          </a:p>
        </p:txBody>
      </p:sp>
      <p:sp>
        <p:nvSpPr>
          <p:cNvPr id="3079" name="Rectangle 7"/>
          <p:cNvSpPr>
            <a:spLocks noChangeArrowheads="1"/>
          </p:cNvSpPr>
          <p:nvPr/>
        </p:nvSpPr>
        <p:spPr bwMode="auto">
          <a:xfrm>
            <a:off x="693738" y="8982075"/>
            <a:ext cx="711200" cy="182563"/>
          </a:xfrm>
          <a:prstGeom prst="rect">
            <a:avLst/>
          </a:prstGeom>
          <a:noFill/>
          <a:ln w="9525">
            <a:noFill/>
            <a:miter lim="800000"/>
            <a:headEnd/>
            <a:tailEnd/>
          </a:ln>
          <a:effectLst/>
        </p:spPr>
        <p:txBody>
          <a:bodyPr wrap="none" lIns="0" tIns="0" rIns="0" bIns="0">
            <a:spAutoFit/>
          </a:bodyPr>
          <a:lstStyle/>
          <a:p>
            <a:pPr defTabSz="933450" eaLnBrk="0" hangingPunct="0">
              <a:defRPr/>
            </a:pPr>
            <a:r>
              <a:rPr lang="en-US" altLang="zh-CN">
                <a:latin typeface="Times New Roman" pitchFamily="-65" charset="0"/>
                <a:cs typeface="+mn-cs"/>
              </a:rPr>
              <a:t>Submission</a:t>
            </a:r>
          </a:p>
        </p:txBody>
      </p:sp>
      <p:sp>
        <p:nvSpPr>
          <p:cNvPr id="3080"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ffectLst/>
        </p:spPr>
        <p:txBody>
          <a:bodyPr wrap="none" anchor="ctr"/>
          <a:lstStyle/>
          <a:p>
            <a:pPr eaLnBrk="0" hangingPunct="0">
              <a:defRPr/>
            </a:pPr>
            <a:endParaRPr lang="zh-CN" altLang="en-US">
              <a:latin typeface="Times New Roman" pitchFamily="-65" charset="0"/>
              <a:cs typeface="+mn-cs"/>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5640388" y="98425"/>
            <a:ext cx="641350"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400" b="1">
                <a:latin typeface="Times New Roman" pitchFamily="-65" charset="0"/>
                <a:cs typeface="+mn-cs"/>
              </a:defRPr>
            </a:lvl1pPr>
          </a:lstStyle>
          <a:p>
            <a:pPr>
              <a:defRPr/>
            </a:pPr>
            <a:r>
              <a:rPr lang="en-US" altLang="zh-CN"/>
              <a:t>doc.: IEEE 802.11-yy/xxxxr0</a:t>
            </a:r>
          </a:p>
        </p:txBody>
      </p:sp>
      <p:sp>
        <p:nvSpPr>
          <p:cNvPr id="2051" name="Rectangle 3"/>
          <p:cNvSpPr>
            <a:spLocks noGrp="1" noChangeArrowheads="1"/>
          </p:cNvSpPr>
          <p:nvPr>
            <p:ph type="dt" idx="1"/>
          </p:nvPr>
        </p:nvSpPr>
        <p:spPr bwMode="auto">
          <a:xfrm>
            <a:off x="654050" y="98425"/>
            <a:ext cx="827088"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400" b="1">
                <a:latin typeface="Times New Roman" pitchFamily="-65" charset="0"/>
                <a:cs typeface="+mn-cs"/>
              </a:defRPr>
            </a:lvl1pPr>
          </a:lstStyle>
          <a:p>
            <a:pPr>
              <a:defRPr/>
            </a:pPr>
            <a:r>
              <a:rPr lang="en-US" altLang="zh-CN"/>
              <a:t>Month Year</a:t>
            </a:r>
          </a:p>
        </p:txBody>
      </p:sp>
      <p:sp>
        <p:nvSpPr>
          <p:cNvPr id="13316"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altLang="zh-CN" noProof="0" smtClean="0"/>
              <a:t>Click to edit Master text styles</a:t>
            </a:r>
          </a:p>
          <a:p>
            <a:pPr lvl="1"/>
            <a:r>
              <a:rPr lang="en-US" altLang="zh-CN" noProof="0" smtClean="0"/>
              <a:t>Second level</a:t>
            </a:r>
          </a:p>
          <a:p>
            <a:pPr lvl="2"/>
            <a:r>
              <a:rPr lang="en-US" altLang="zh-CN" noProof="0" smtClean="0"/>
              <a:t>Third level</a:t>
            </a:r>
          </a:p>
          <a:p>
            <a:pPr lvl="3"/>
            <a:r>
              <a:rPr lang="en-US" altLang="zh-CN" noProof="0" smtClean="0"/>
              <a:t>Fourth level</a:t>
            </a:r>
          </a:p>
          <a:p>
            <a:pPr lvl="4"/>
            <a:r>
              <a:rPr lang="en-US" altLang="zh-CN" noProof="0" smtClean="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latin typeface="Times New Roman" pitchFamily="-65" charset="0"/>
                <a:cs typeface="+mn-cs"/>
              </a:defRPr>
            </a:lvl5pPr>
          </a:lstStyle>
          <a:p>
            <a:pPr lvl="4">
              <a:defRPr/>
            </a:pPr>
            <a:r>
              <a:rPr lang="en-US" altLang="zh-CN"/>
              <a:t>John Doe, Some Company</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latin typeface="Times New Roman" pitchFamily="-65" charset="0"/>
                <a:cs typeface="+mn-cs"/>
              </a:defRPr>
            </a:lvl1pPr>
          </a:lstStyle>
          <a:p>
            <a:pPr>
              <a:defRPr/>
            </a:pPr>
            <a:r>
              <a:rPr lang="en-US" altLang="zh-CN"/>
              <a:t>Page </a:t>
            </a:r>
            <a:fld id="{A0F6AA07-05CE-4CB6-AE04-8BCF2AAC2977}" type="slidenum">
              <a:rPr lang="en-US" altLang="zh-CN"/>
              <a:pPr>
                <a:defRPr/>
              </a:pPr>
              <a:t>‹#›</a:t>
            </a:fld>
            <a:endParaRPr lang="en-US" altLang="zh-CN"/>
          </a:p>
        </p:txBody>
      </p:sp>
      <p:sp>
        <p:nvSpPr>
          <p:cNvPr id="2056" name="Rectangle 8"/>
          <p:cNvSpPr>
            <a:spLocks noChangeArrowheads="1"/>
          </p:cNvSpPr>
          <p:nvPr/>
        </p:nvSpPr>
        <p:spPr bwMode="auto">
          <a:xfrm>
            <a:off x="723900" y="8985250"/>
            <a:ext cx="711200" cy="182563"/>
          </a:xfrm>
          <a:prstGeom prst="rect">
            <a:avLst/>
          </a:prstGeom>
          <a:noFill/>
          <a:ln w="9525">
            <a:noFill/>
            <a:miter lim="800000"/>
            <a:headEnd/>
            <a:tailEnd/>
          </a:ln>
          <a:effectLst/>
        </p:spPr>
        <p:txBody>
          <a:bodyPr wrap="none" lIns="0" tIns="0" rIns="0" bIns="0">
            <a:spAutoFit/>
          </a:bodyPr>
          <a:lstStyle/>
          <a:p>
            <a:pPr eaLnBrk="0" hangingPunct="0">
              <a:defRPr/>
            </a:pPr>
            <a:r>
              <a:rPr lang="en-US" altLang="zh-CN">
                <a:latin typeface="Times New Roman" pitchFamily="-65" charset="0"/>
                <a:cs typeface="+mn-cs"/>
              </a:rPr>
              <a:t>Submission</a:t>
            </a:r>
          </a:p>
        </p:txBody>
      </p:sp>
      <p:sp>
        <p:nvSpPr>
          <p:cNvPr id="2057"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ffectLst/>
        </p:spPr>
        <p:txBody>
          <a:bodyPr wrap="none" anchor="ctr"/>
          <a:lstStyle/>
          <a:p>
            <a:pPr eaLnBrk="0" hangingPunct="0">
              <a:defRPr/>
            </a:pPr>
            <a:endParaRPr lang="zh-CN" altLang="en-US">
              <a:latin typeface="Times New Roman" pitchFamily="-65" charset="0"/>
              <a:cs typeface="+mn-cs"/>
            </a:endParaRPr>
          </a:p>
        </p:txBody>
      </p:sp>
      <p:sp>
        <p:nvSpPr>
          <p:cNvPr id="2058"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ffectLst/>
        </p:spPr>
        <p:txBody>
          <a:bodyPr wrap="none" anchor="ctr"/>
          <a:lstStyle/>
          <a:p>
            <a:pPr eaLnBrk="0" hangingPunct="0">
              <a:defRPr/>
            </a:pPr>
            <a:endParaRPr lang="zh-CN" altLang="en-US">
              <a:latin typeface="Times New Roman" pitchFamily="-65" charset="0"/>
              <a:cs typeface="+mn-cs"/>
            </a:endParaRPr>
          </a:p>
        </p:txBody>
      </p:sp>
    </p:spTree>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65"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65"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65"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65"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65"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hdr" sz="quarter"/>
          </p:nvPr>
        </p:nvSpPr>
        <p:spPr>
          <a:noFill/>
        </p:spPr>
        <p:txBody>
          <a:bodyPr/>
          <a:lstStyle/>
          <a:p>
            <a:r>
              <a:rPr lang="en-US" altLang="zh-CN" smtClean="0">
                <a:latin typeface="Times New Roman" pitchFamily="18" charset="0"/>
                <a:cs typeface="Arial" charset="0"/>
              </a:rPr>
              <a:t>doc.: IEEE 802.11-yy/xxxxr0</a:t>
            </a:r>
          </a:p>
        </p:txBody>
      </p:sp>
      <p:sp>
        <p:nvSpPr>
          <p:cNvPr id="16386" name="Rectangle 3"/>
          <p:cNvSpPr>
            <a:spLocks noGrp="1" noChangeArrowheads="1"/>
          </p:cNvSpPr>
          <p:nvPr>
            <p:ph type="dt" sz="quarter" idx="1"/>
          </p:nvPr>
        </p:nvSpPr>
        <p:spPr>
          <a:noFill/>
        </p:spPr>
        <p:txBody>
          <a:bodyPr/>
          <a:lstStyle/>
          <a:p>
            <a:r>
              <a:rPr lang="en-US" altLang="zh-CN" smtClean="0">
                <a:latin typeface="Times New Roman" pitchFamily="18" charset="0"/>
                <a:cs typeface="Arial" charset="0"/>
              </a:rPr>
              <a:t>Month Year</a:t>
            </a:r>
          </a:p>
        </p:txBody>
      </p:sp>
      <p:sp>
        <p:nvSpPr>
          <p:cNvPr id="16387" name="Rectangle 6"/>
          <p:cNvSpPr>
            <a:spLocks noGrp="1" noChangeArrowheads="1"/>
          </p:cNvSpPr>
          <p:nvPr>
            <p:ph type="ftr" sz="quarter" idx="4"/>
          </p:nvPr>
        </p:nvSpPr>
        <p:spPr>
          <a:noFill/>
        </p:spPr>
        <p:txBody>
          <a:bodyPr/>
          <a:lstStyle/>
          <a:p>
            <a:pPr lvl="4"/>
            <a:r>
              <a:rPr lang="en-US" altLang="zh-CN" smtClean="0">
                <a:latin typeface="Times New Roman" pitchFamily="18" charset="0"/>
                <a:cs typeface="Arial" charset="0"/>
              </a:rPr>
              <a:t>John Doe, Some Company</a:t>
            </a:r>
          </a:p>
        </p:txBody>
      </p:sp>
      <p:sp>
        <p:nvSpPr>
          <p:cNvPr id="16388" name="Rectangle 7"/>
          <p:cNvSpPr>
            <a:spLocks noGrp="1" noChangeArrowheads="1"/>
          </p:cNvSpPr>
          <p:nvPr>
            <p:ph type="sldNum" sz="quarter" idx="5"/>
          </p:nvPr>
        </p:nvSpPr>
        <p:spPr>
          <a:noFill/>
        </p:spPr>
        <p:txBody>
          <a:bodyPr/>
          <a:lstStyle/>
          <a:p>
            <a:r>
              <a:rPr lang="en-US" altLang="zh-CN" smtClean="0">
                <a:latin typeface="Times New Roman" pitchFamily="18" charset="0"/>
                <a:cs typeface="Arial" charset="0"/>
              </a:rPr>
              <a:t>Page </a:t>
            </a:r>
            <a:fld id="{E6D7B9C7-F9DB-4A44-AC40-9AD38CB109AD}" type="slidenum">
              <a:rPr lang="en-US" altLang="zh-CN" smtClean="0">
                <a:latin typeface="Times New Roman" pitchFamily="18" charset="0"/>
                <a:cs typeface="Arial" charset="0"/>
              </a:rPr>
              <a:pPr/>
              <a:t>1</a:t>
            </a:fld>
            <a:endParaRPr lang="en-US" altLang="zh-CN" smtClean="0">
              <a:latin typeface="Times New Roman" pitchFamily="18" charset="0"/>
              <a:cs typeface="Arial" charset="0"/>
            </a:endParaRPr>
          </a:p>
        </p:txBody>
      </p:sp>
      <p:sp>
        <p:nvSpPr>
          <p:cNvPr id="16389" name="Rectangle 2"/>
          <p:cNvSpPr>
            <a:spLocks noGrp="1" noRot="1" noChangeAspect="1" noChangeArrowheads="1" noTextEdit="1"/>
          </p:cNvSpPr>
          <p:nvPr>
            <p:ph type="sldImg"/>
          </p:nvPr>
        </p:nvSpPr>
        <p:spPr>
          <a:xfrm>
            <a:off x="1154113" y="701675"/>
            <a:ext cx="4625975" cy="3468688"/>
          </a:xfrm>
          <a:ln/>
        </p:spPr>
      </p:sp>
      <p:sp>
        <p:nvSpPr>
          <p:cNvPr id="16390" name="Rectangle 3"/>
          <p:cNvSpPr>
            <a:spLocks noGrp="1" noChangeArrowheads="1"/>
          </p:cNvSpPr>
          <p:nvPr>
            <p:ph type="body" idx="1"/>
          </p:nvPr>
        </p:nvSpPr>
        <p:spPr>
          <a:noFill/>
          <a:ln/>
        </p:spPr>
        <p:txBody>
          <a:bodyPr/>
          <a:lstStyle/>
          <a:p>
            <a:endParaRPr lang="zh-CN" altLang="zh-CN" smtClean="0">
              <a:latin typeface="Times New Roman"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noChangeArrowheads="1"/>
          </p:cNvSpPr>
          <p:nvPr>
            <p:ph type="hdr" sz="quarter"/>
          </p:nvPr>
        </p:nvSpPr>
        <p:spPr>
          <a:noFill/>
        </p:spPr>
        <p:txBody>
          <a:bodyPr/>
          <a:lstStyle/>
          <a:p>
            <a:r>
              <a:rPr lang="en-US" altLang="zh-CN" smtClean="0">
                <a:latin typeface="Times New Roman" pitchFamily="18" charset="0"/>
                <a:cs typeface="Arial" charset="0"/>
              </a:rPr>
              <a:t>doc.: IEEE 802.11-yy/xxxxr0</a:t>
            </a:r>
          </a:p>
        </p:txBody>
      </p:sp>
      <p:sp>
        <p:nvSpPr>
          <p:cNvPr id="64514" name="Rectangle 3"/>
          <p:cNvSpPr>
            <a:spLocks noGrp="1" noChangeArrowheads="1"/>
          </p:cNvSpPr>
          <p:nvPr>
            <p:ph type="dt" sz="quarter" idx="1"/>
          </p:nvPr>
        </p:nvSpPr>
        <p:spPr>
          <a:noFill/>
        </p:spPr>
        <p:txBody>
          <a:bodyPr/>
          <a:lstStyle/>
          <a:p>
            <a:r>
              <a:rPr lang="en-US" altLang="zh-CN" smtClean="0">
                <a:latin typeface="Times New Roman" pitchFamily="18" charset="0"/>
                <a:cs typeface="Arial" charset="0"/>
              </a:rPr>
              <a:t>Month Year</a:t>
            </a:r>
          </a:p>
        </p:txBody>
      </p:sp>
      <p:sp>
        <p:nvSpPr>
          <p:cNvPr id="64515" name="Rectangle 6"/>
          <p:cNvSpPr>
            <a:spLocks noGrp="1" noChangeArrowheads="1"/>
          </p:cNvSpPr>
          <p:nvPr>
            <p:ph type="ftr" sz="quarter" idx="4"/>
          </p:nvPr>
        </p:nvSpPr>
        <p:spPr>
          <a:noFill/>
        </p:spPr>
        <p:txBody>
          <a:bodyPr/>
          <a:lstStyle/>
          <a:p>
            <a:pPr lvl="4"/>
            <a:r>
              <a:rPr lang="en-US" altLang="zh-CN" smtClean="0">
                <a:latin typeface="Times New Roman" pitchFamily="18" charset="0"/>
                <a:cs typeface="Arial" charset="0"/>
              </a:rPr>
              <a:t>John Doe, Some Company</a:t>
            </a:r>
          </a:p>
        </p:txBody>
      </p:sp>
      <p:sp>
        <p:nvSpPr>
          <p:cNvPr id="64516" name="Rectangle 7"/>
          <p:cNvSpPr>
            <a:spLocks noGrp="1" noChangeArrowheads="1"/>
          </p:cNvSpPr>
          <p:nvPr>
            <p:ph type="sldNum" sz="quarter" idx="5"/>
          </p:nvPr>
        </p:nvSpPr>
        <p:spPr>
          <a:noFill/>
        </p:spPr>
        <p:txBody>
          <a:bodyPr/>
          <a:lstStyle/>
          <a:p>
            <a:r>
              <a:rPr lang="en-US" altLang="zh-CN" smtClean="0">
                <a:latin typeface="Times New Roman" pitchFamily="18" charset="0"/>
                <a:cs typeface="Arial" charset="0"/>
              </a:rPr>
              <a:t>Page </a:t>
            </a:r>
            <a:fld id="{DA6E0CD4-82D1-44ED-8292-6512CF93A9E3}" type="slidenum">
              <a:rPr lang="en-US" altLang="zh-CN" smtClean="0">
                <a:latin typeface="Times New Roman" pitchFamily="18" charset="0"/>
                <a:cs typeface="Arial" charset="0"/>
              </a:rPr>
              <a:pPr/>
              <a:t>10</a:t>
            </a:fld>
            <a:endParaRPr lang="en-US" altLang="zh-CN" smtClean="0">
              <a:latin typeface="Times New Roman" pitchFamily="18" charset="0"/>
              <a:cs typeface="Arial" charset="0"/>
            </a:endParaRPr>
          </a:p>
        </p:txBody>
      </p:sp>
      <p:sp>
        <p:nvSpPr>
          <p:cNvPr id="64517" name="Rectangle 2"/>
          <p:cNvSpPr>
            <a:spLocks noGrp="1" noRot="1" noChangeAspect="1" noChangeArrowheads="1" noTextEdit="1"/>
          </p:cNvSpPr>
          <p:nvPr>
            <p:ph type="sldImg"/>
          </p:nvPr>
        </p:nvSpPr>
        <p:spPr>
          <a:xfrm>
            <a:off x="1154113" y="701675"/>
            <a:ext cx="4625975" cy="3468688"/>
          </a:xfrm>
          <a:ln cap="flat"/>
        </p:spPr>
      </p:sp>
      <p:sp>
        <p:nvSpPr>
          <p:cNvPr id="64518" name="Rectangle 3"/>
          <p:cNvSpPr>
            <a:spLocks noGrp="1" noChangeArrowheads="1"/>
          </p:cNvSpPr>
          <p:nvPr>
            <p:ph type="body" idx="1"/>
          </p:nvPr>
        </p:nvSpPr>
        <p:spPr>
          <a:noFill/>
          <a:ln/>
        </p:spPr>
        <p:txBody>
          <a:bodyPr lIns="95250" rIns="95250"/>
          <a:lstStyle/>
          <a:p>
            <a:endParaRPr lang="zh-CN" altLang="zh-CN" smtClean="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hdr" sz="quarter"/>
          </p:nvPr>
        </p:nvSpPr>
        <p:spPr>
          <a:noFill/>
        </p:spPr>
        <p:txBody>
          <a:bodyPr/>
          <a:lstStyle/>
          <a:p>
            <a:r>
              <a:rPr lang="en-US" altLang="zh-CN" smtClean="0">
                <a:latin typeface="Times New Roman" pitchFamily="18" charset="0"/>
                <a:cs typeface="Arial" charset="0"/>
              </a:rPr>
              <a:t>doc.: IEEE 802.11-yy/xxxxr0</a:t>
            </a:r>
          </a:p>
        </p:txBody>
      </p:sp>
      <p:sp>
        <p:nvSpPr>
          <p:cNvPr id="18434" name="Rectangle 3"/>
          <p:cNvSpPr>
            <a:spLocks noGrp="1" noChangeArrowheads="1"/>
          </p:cNvSpPr>
          <p:nvPr>
            <p:ph type="dt" sz="quarter" idx="1"/>
          </p:nvPr>
        </p:nvSpPr>
        <p:spPr>
          <a:noFill/>
        </p:spPr>
        <p:txBody>
          <a:bodyPr/>
          <a:lstStyle/>
          <a:p>
            <a:r>
              <a:rPr lang="en-US" altLang="zh-CN" smtClean="0">
                <a:latin typeface="Times New Roman" pitchFamily="18" charset="0"/>
                <a:cs typeface="Arial" charset="0"/>
              </a:rPr>
              <a:t>Month Year</a:t>
            </a:r>
          </a:p>
        </p:txBody>
      </p:sp>
      <p:sp>
        <p:nvSpPr>
          <p:cNvPr id="18435" name="Rectangle 6"/>
          <p:cNvSpPr>
            <a:spLocks noGrp="1" noChangeArrowheads="1"/>
          </p:cNvSpPr>
          <p:nvPr>
            <p:ph type="ftr" sz="quarter" idx="4"/>
          </p:nvPr>
        </p:nvSpPr>
        <p:spPr>
          <a:noFill/>
        </p:spPr>
        <p:txBody>
          <a:bodyPr/>
          <a:lstStyle/>
          <a:p>
            <a:pPr lvl="4"/>
            <a:r>
              <a:rPr lang="en-US" altLang="zh-CN" smtClean="0">
                <a:latin typeface="Times New Roman" pitchFamily="18" charset="0"/>
                <a:cs typeface="Arial" charset="0"/>
              </a:rPr>
              <a:t>John Doe, Some Company</a:t>
            </a:r>
          </a:p>
        </p:txBody>
      </p:sp>
      <p:sp>
        <p:nvSpPr>
          <p:cNvPr id="18436" name="Rectangle 7"/>
          <p:cNvSpPr>
            <a:spLocks noGrp="1" noChangeArrowheads="1"/>
          </p:cNvSpPr>
          <p:nvPr>
            <p:ph type="sldNum" sz="quarter" idx="5"/>
          </p:nvPr>
        </p:nvSpPr>
        <p:spPr>
          <a:noFill/>
        </p:spPr>
        <p:txBody>
          <a:bodyPr/>
          <a:lstStyle/>
          <a:p>
            <a:r>
              <a:rPr lang="en-US" altLang="zh-CN" smtClean="0">
                <a:latin typeface="Times New Roman" pitchFamily="18" charset="0"/>
                <a:cs typeface="Arial" charset="0"/>
              </a:rPr>
              <a:t>Page </a:t>
            </a:r>
            <a:fld id="{DA1A529F-B965-44F0-8CF4-F82BD2CF16A6}" type="slidenum">
              <a:rPr lang="en-US" altLang="zh-CN" smtClean="0">
                <a:latin typeface="Times New Roman" pitchFamily="18" charset="0"/>
                <a:cs typeface="Arial" charset="0"/>
              </a:rPr>
              <a:pPr/>
              <a:t>2</a:t>
            </a:fld>
            <a:endParaRPr lang="en-US" altLang="zh-CN" smtClean="0">
              <a:latin typeface="Times New Roman" pitchFamily="18" charset="0"/>
              <a:cs typeface="Arial" charset="0"/>
            </a:endParaRPr>
          </a:p>
        </p:txBody>
      </p:sp>
      <p:sp>
        <p:nvSpPr>
          <p:cNvPr id="18437" name="Rectangle 2"/>
          <p:cNvSpPr>
            <a:spLocks noGrp="1" noRot="1" noChangeAspect="1" noChangeArrowheads="1" noTextEdit="1"/>
          </p:cNvSpPr>
          <p:nvPr>
            <p:ph type="sldImg"/>
          </p:nvPr>
        </p:nvSpPr>
        <p:spPr>
          <a:xfrm>
            <a:off x="1154113" y="701675"/>
            <a:ext cx="4625975" cy="3468688"/>
          </a:xfrm>
          <a:ln cap="flat"/>
        </p:spPr>
      </p:sp>
      <p:sp>
        <p:nvSpPr>
          <p:cNvPr id="18438" name="Rectangle 3"/>
          <p:cNvSpPr>
            <a:spLocks noGrp="1" noChangeArrowheads="1"/>
          </p:cNvSpPr>
          <p:nvPr>
            <p:ph type="body" idx="1"/>
          </p:nvPr>
        </p:nvSpPr>
        <p:spPr>
          <a:noFill/>
          <a:ln/>
        </p:spPr>
        <p:txBody>
          <a:bodyPr lIns="95250" rIns="95250"/>
          <a:lstStyle/>
          <a:p>
            <a:endParaRPr lang="zh-CN" altLang="zh-CN" smtClean="0">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hdr" sz="quarter"/>
          </p:nvPr>
        </p:nvSpPr>
        <p:spPr>
          <a:noFill/>
        </p:spPr>
        <p:txBody>
          <a:bodyPr/>
          <a:lstStyle/>
          <a:p>
            <a:r>
              <a:rPr lang="en-US" altLang="zh-CN" smtClean="0">
                <a:latin typeface="Times New Roman" pitchFamily="18" charset="0"/>
                <a:cs typeface="Arial" charset="0"/>
              </a:rPr>
              <a:t>doc.: IEEE 802.11-yy/xxxxr0</a:t>
            </a:r>
          </a:p>
        </p:txBody>
      </p:sp>
      <p:sp>
        <p:nvSpPr>
          <p:cNvPr id="20482" name="Rectangle 3"/>
          <p:cNvSpPr>
            <a:spLocks noGrp="1" noChangeArrowheads="1"/>
          </p:cNvSpPr>
          <p:nvPr>
            <p:ph type="dt" sz="quarter" idx="1"/>
          </p:nvPr>
        </p:nvSpPr>
        <p:spPr>
          <a:noFill/>
        </p:spPr>
        <p:txBody>
          <a:bodyPr/>
          <a:lstStyle/>
          <a:p>
            <a:r>
              <a:rPr lang="en-US" altLang="zh-CN" smtClean="0">
                <a:latin typeface="Times New Roman" pitchFamily="18" charset="0"/>
                <a:cs typeface="Arial" charset="0"/>
              </a:rPr>
              <a:t>Month Year</a:t>
            </a:r>
          </a:p>
        </p:txBody>
      </p:sp>
      <p:sp>
        <p:nvSpPr>
          <p:cNvPr id="20483" name="Rectangle 6"/>
          <p:cNvSpPr>
            <a:spLocks noGrp="1" noChangeArrowheads="1"/>
          </p:cNvSpPr>
          <p:nvPr>
            <p:ph type="ftr" sz="quarter" idx="4"/>
          </p:nvPr>
        </p:nvSpPr>
        <p:spPr>
          <a:noFill/>
        </p:spPr>
        <p:txBody>
          <a:bodyPr/>
          <a:lstStyle/>
          <a:p>
            <a:pPr lvl="4"/>
            <a:r>
              <a:rPr lang="en-US" altLang="zh-CN" smtClean="0">
                <a:latin typeface="Times New Roman" pitchFamily="18" charset="0"/>
                <a:cs typeface="Arial" charset="0"/>
              </a:rPr>
              <a:t>John Doe, Some Company</a:t>
            </a:r>
          </a:p>
        </p:txBody>
      </p:sp>
      <p:sp>
        <p:nvSpPr>
          <p:cNvPr id="20484" name="Rectangle 7"/>
          <p:cNvSpPr>
            <a:spLocks noGrp="1" noChangeArrowheads="1"/>
          </p:cNvSpPr>
          <p:nvPr>
            <p:ph type="sldNum" sz="quarter" idx="5"/>
          </p:nvPr>
        </p:nvSpPr>
        <p:spPr>
          <a:noFill/>
        </p:spPr>
        <p:txBody>
          <a:bodyPr/>
          <a:lstStyle/>
          <a:p>
            <a:r>
              <a:rPr lang="en-US" altLang="zh-CN" smtClean="0">
                <a:latin typeface="Times New Roman" pitchFamily="18" charset="0"/>
                <a:cs typeface="Arial" charset="0"/>
              </a:rPr>
              <a:t>Page </a:t>
            </a:r>
            <a:fld id="{3E8D0C4C-EDFA-4124-8725-76FBA2353B54}" type="slidenum">
              <a:rPr lang="en-US" altLang="zh-CN" smtClean="0">
                <a:latin typeface="Times New Roman" pitchFamily="18" charset="0"/>
                <a:cs typeface="Arial" charset="0"/>
              </a:rPr>
              <a:pPr/>
              <a:t>3</a:t>
            </a:fld>
            <a:endParaRPr lang="en-US" altLang="zh-CN" smtClean="0">
              <a:latin typeface="Times New Roman" pitchFamily="18" charset="0"/>
              <a:cs typeface="Arial" charset="0"/>
            </a:endParaRPr>
          </a:p>
        </p:txBody>
      </p:sp>
      <p:sp>
        <p:nvSpPr>
          <p:cNvPr id="20485" name="Rectangle 2"/>
          <p:cNvSpPr>
            <a:spLocks noGrp="1" noRot="1" noChangeAspect="1" noChangeArrowheads="1" noTextEdit="1"/>
          </p:cNvSpPr>
          <p:nvPr>
            <p:ph type="sldImg"/>
          </p:nvPr>
        </p:nvSpPr>
        <p:spPr>
          <a:xfrm>
            <a:off x="1154113" y="701675"/>
            <a:ext cx="4625975" cy="3468688"/>
          </a:xfrm>
          <a:ln cap="flat"/>
        </p:spPr>
      </p:sp>
      <p:sp>
        <p:nvSpPr>
          <p:cNvPr id="20486" name="Rectangle 3"/>
          <p:cNvSpPr>
            <a:spLocks noGrp="1" noChangeArrowheads="1"/>
          </p:cNvSpPr>
          <p:nvPr>
            <p:ph type="body" idx="1"/>
          </p:nvPr>
        </p:nvSpPr>
        <p:spPr>
          <a:noFill/>
          <a:ln/>
        </p:spPr>
        <p:txBody>
          <a:bodyPr lIns="95250" rIns="95250"/>
          <a:lstStyle/>
          <a:p>
            <a:endParaRPr lang="zh-CN" altLang="zh-CN" smtClean="0">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hdr" sz="quarter"/>
          </p:nvPr>
        </p:nvSpPr>
        <p:spPr>
          <a:noFill/>
        </p:spPr>
        <p:txBody>
          <a:bodyPr/>
          <a:lstStyle/>
          <a:p>
            <a:r>
              <a:rPr lang="en-US" altLang="zh-CN" smtClean="0">
                <a:latin typeface="Times New Roman" pitchFamily="18" charset="0"/>
                <a:cs typeface="Arial" charset="0"/>
              </a:rPr>
              <a:t>doc.: IEEE 802.11-yy/xxxxr0</a:t>
            </a:r>
          </a:p>
        </p:txBody>
      </p:sp>
      <p:sp>
        <p:nvSpPr>
          <p:cNvPr id="22530" name="Rectangle 3"/>
          <p:cNvSpPr>
            <a:spLocks noGrp="1" noChangeArrowheads="1"/>
          </p:cNvSpPr>
          <p:nvPr>
            <p:ph type="dt" sz="quarter" idx="1"/>
          </p:nvPr>
        </p:nvSpPr>
        <p:spPr>
          <a:noFill/>
        </p:spPr>
        <p:txBody>
          <a:bodyPr/>
          <a:lstStyle/>
          <a:p>
            <a:r>
              <a:rPr lang="en-US" altLang="zh-CN" smtClean="0">
                <a:latin typeface="Times New Roman" pitchFamily="18" charset="0"/>
                <a:cs typeface="Arial" charset="0"/>
              </a:rPr>
              <a:t>Month Year</a:t>
            </a:r>
          </a:p>
        </p:txBody>
      </p:sp>
      <p:sp>
        <p:nvSpPr>
          <p:cNvPr id="22531" name="Rectangle 6"/>
          <p:cNvSpPr>
            <a:spLocks noGrp="1" noChangeArrowheads="1"/>
          </p:cNvSpPr>
          <p:nvPr>
            <p:ph type="ftr" sz="quarter" idx="4"/>
          </p:nvPr>
        </p:nvSpPr>
        <p:spPr>
          <a:noFill/>
        </p:spPr>
        <p:txBody>
          <a:bodyPr/>
          <a:lstStyle/>
          <a:p>
            <a:pPr lvl="4"/>
            <a:r>
              <a:rPr lang="en-US" altLang="zh-CN" smtClean="0">
                <a:latin typeface="Times New Roman" pitchFamily="18" charset="0"/>
                <a:cs typeface="Arial" charset="0"/>
              </a:rPr>
              <a:t>John Doe, Some Company</a:t>
            </a:r>
          </a:p>
        </p:txBody>
      </p:sp>
      <p:sp>
        <p:nvSpPr>
          <p:cNvPr id="22532" name="Rectangle 7"/>
          <p:cNvSpPr>
            <a:spLocks noGrp="1" noChangeArrowheads="1"/>
          </p:cNvSpPr>
          <p:nvPr>
            <p:ph type="sldNum" sz="quarter" idx="5"/>
          </p:nvPr>
        </p:nvSpPr>
        <p:spPr>
          <a:noFill/>
        </p:spPr>
        <p:txBody>
          <a:bodyPr/>
          <a:lstStyle/>
          <a:p>
            <a:r>
              <a:rPr lang="en-US" altLang="zh-CN" smtClean="0">
                <a:latin typeface="Times New Roman" pitchFamily="18" charset="0"/>
                <a:cs typeface="Arial" charset="0"/>
              </a:rPr>
              <a:t>Page </a:t>
            </a:r>
            <a:fld id="{FE1314DE-7D46-44C3-9CC9-B330B9911A01}" type="slidenum">
              <a:rPr lang="en-US" altLang="zh-CN" smtClean="0">
                <a:latin typeface="Times New Roman" pitchFamily="18" charset="0"/>
                <a:cs typeface="Arial" charset="0"/>
              </a:rPr>
              <a:pPr/>
              <a:t>4</a:t>
            </a:fld>
            <a:endParaRPr lang="en-US" altLang="zh-CN" smtClean="0">
              <a:latin typeface="Times New Roman" pitchFamily="18" charset="0"/>
              <a:cs typeface="Arial" charset="0"/>
            </a:endParaRPr>
          </a:p>
        </p:txBody>
      </p:sp>
      <p:sp>
        <p:nvSpPr>
          <p:cNvPr id="22533" name="Rectangle 2"/>
          <p:cNvSpPr>
            <a:spLocks noGrp="1" noRot="1" noChangeAspect="1" noChangeArrowheads="1" noTextEdit="1"/>
          </p:cNvSpPr>
          <p:nvPr>
            <p:ph type="sldImg"/>
          </p:nvPr>
        </p:nvSpPr>
        <p:spPr>
          <a:xfrm>
            <a:off x="1154113" y="701675"/>
            <a:ext cx="4625975" cy="3468688"/>
          </a:xfrm>
          <a:ln cap="flat"/>
        </p:spPr>
      </p:sp>
      <p:sp>
        <p:nvSpPr>
          <p:cNvPr id="22534" name="Rectangle 3"/>
          <p:cNvSpPr>
            <a:spLocks noGrp="1" noChangeArrowheads="1"/>
          </p:cNvSpPr>
          <p:nvPr>
            <p:ph type="body" idx="1"/>
          </p:nvPr>
        </p:nvSpPr>
        <p:spPr>
          <a:noFill/>
          <a:ln/>
        </p:spPr>
        <p:txBody>
          <a:bodyPr lIns="95250" rIns="95250"/>
          <a:lstStyle/>
          <a:p>
            <a:endParaRPr lang="zh-CN" altLang="zh-CN" smtClean="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hdr" sz="quarter"/>
          </p:nvPr>
        </p:nvSpPr>
        <p:spPr>
          <a:noFill/>
        </p:spPr>
        <p:txBody>
          <a:bodyPr/>
          <a:lstStyle/>
          <a:p>
            <a:r>
              <a:rPr lang="en-US" altLang="zh-CN" smtClean="0">
                <a:latin typeface="Times New Roman" pitchFamily="18" charset="0"/>
                <a:cs typeface="Arial" charset="0"/>
              </a:rPr>
              <a:t>doc.: IEEE 802.11-yy/xxxxr0</a:t>
            </a:r>
          </a:p>
        </p:txBody>
      </p:sp>
      <p:sp>
        <p:nvSpPr>
          <p:cNvPr id="24578" name="Rectangle 3"/>
          <p:cNvSpPr>
            <a:spLocks noGrp="1" noChangeArrowheads="1"/>
          </p:cNvSpPr>
          <p:nvPr>
            <p:ph type="dt" sz="quarter" idx="1"/>
          </p:nvPr>
        </p:nvSpPr>
        <p:spPr>
          <a:noFill/>
        </p:spPr>
        <p:txBody>
          <a:bodyPr/>
          <a:lstStyle/>
          <a:p>
            <a:r>
              <a:rPr lang="en-US" altLang="zh-CN" smtClean="0">
                <a:latin typeface="Times New Roman" pitchFamily="18" charset="0"/>
                <a:cs typeface="Arial" charset="0"/>
              </a:rPr>
              <a:t>Month Year</a:t>
            </a:r>
          </a:p>
        </p:txBody>
      </p:sp>
      <p:sp>
        <p:nvSpPr>
          <p:cNvPr id="24579" name="Rectangle 6"/>
          <p:cNvSpPr>
            <a:spLocks noGrp="1" noChangeArrowheads="1"/>
          </p:cNvSpPr>
          <p:nvPr>
            <p:ph type="ftr" sz="quarter" idx="4"/>
          </p:nvPr>
        </p:nvSpPr>
        <p:spPr>
          <a:noFill/>
        </p:spPr>
        <p:txBody>
          <a:bodyPr/>
          <a:lstStyle/>
          <a:p>
            <a:pPr lvl="4"/>
            <a:r>
              <a:rPr lang="en-US" altLang="zh-CN" smtClean="0">
                <a:latin typeface="Times New Roman" pitchFamily="18" charset="0"/>
                <a:cs typeface="Arial" charset="0"/>
              </a:rPr>
              <a:t>John Doe, Some Company</a:t>
            </a:r>
          </a:p>
        </p:txBody>
      </p:sp>
      <p:sp>
        <p:nvSpPr>
          <p:cNvPr id="24580" name="Rectangle 7"/>
          <p:cNvSpPr>
            <a:spLocks noGrp="1" noChangeArrowheads="1"/>
          </p:cNvSpPr>
          <p:nvPr>
            <p:ph type="sldNum" sz="quarter" idx="5"/>
          </p:nvPr>
        </p:nvSpPr>
        <p:spPr>
          <a:noFill/>
        </p:spPr>
        <p:txBody>
          <a:bodyPr/>
          <a:lstStyle/>
          <a:p>
            <a:r>
              <a:rPr lang="en-US" altLang="zh-CN" smtClean="0">
                <a:latin typeface="Times New Roman" pitchFamily="18" charset="0"/>
                <a:cs typeface="Arial" charset="0"/>
              </a:rPr>
              <a:t>Page </a:t>
            </a:r>
            <a:fld id="{8858E0F4-9CB9-4D09-8DFC-8A3055D6D124}" type="slidenum">
              <a:rPr lang="en-US" altLang="zh-CN" smtClean="0">
                <a:latin typeface="Times New Roman" pitchFamily="18" charset="0"/>
                <a:cs typeface="Arial" charset="0"/>
              </a:rPr>
              <a:pPr/>
              <a:t>5</a:t>
            </a:fld>
            <a:endParaRPr lang="en-US" altLang="zh-CN" smtClean="0">
              <a:latin typeface="Times New Roman" pitchFamily="18" charset="0"/>
              <a:cs typeface="Arial" charset="0"/>
            </a:endParaRPr>
          </a:p>
        </p:txBody>
      </p:sp>
      <p:sp>
        <p:nvSpPr>
          <p:cNvPr id="24581" name="Rectangle 2"/>
          <p:cNvSpPr>
            <a:spLocks noGrp="1" noRot="1" noChangeAspect="1" noChangeArrowheads="1" noTextEdit="1"/>
          </p:cNvSpPr>
          <p:nvPr>
            <p:ph type="sldImg"/>
          </p:nvPr>
        </p:nvSpPr>
        <p:spPr>
          <a:xfrm>
            <a:off x="1154113" y="701675"/>
            <a:ext cx="4625975" cy="3468688"/>
          </a:xfrm>
          <a:ln cap="flat"/>
        </p:spPr>
      </p:sp>
      <p:sp>
        <p:nvSpPr>
          <p:cNvPr id="24582" name="Rectangle 3"/>
          <p:cNvSpPr>
            <a:spLocks noGrp="1" noChangeArrowheads="1"/>
          </p:cNvSpPr>
          <p:nvPr>
            <p:ph type="body" idx="1"/>
          </p:nvPr>
        </p:nvSpPr>
        <p:spPr>
          <a:noFill/>
          <a:ln/>
        </p:spPr>
        <p:txBody>
          <a:bodyPr lIns="95250" rIns="95250"/>
          <a:lstStyle/>
          <a:p>
            <a:endParaRPr lang="zh-CN" altLang="zh-CN" smtClean="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hdr" sz="quarter"/>
          </p:nvPr>
        </p:nvSpPr>
        <p:spPr>
          <a:noFill/>
        </p:spPr>
        <p:txBody>
          <a:bodyPr/>
          <a:lstStyle/>
          <a:p>
            <a:r>
              <a:rPr lang="en-US" altLang="zh-CN" smtClean="0">
                <a:latin typeface="Times New Roman" pitchFamily="18" charset="0"/>
                <a:cs typeface="Arial" charset="0"/>
              </a:rPr>
              <a:t>doc.: IEEE 802.11-yy/xxxxr0</a:t>
            </a:r>
          </a:p>
        </p:txBody>
      </p:sp>
      <p:sp>
        <p:nvSpPr>
          <p:cNvPr id="26626" name="Rectangle 3"/>
          <p:cNvSpPr>
            <a:spLocks noGrp="1" noChangeArrowheads="1"/>
          </p:cNvSpPr>
          <p:nvPr>
            <p:ph type="dt" sz="quarter" idx="1"/>
          </p:nvPr>
        </p:nvSpPr>
        <p:spPr>
          <a:noFill/>
        </p:spPr>
        <p:txBody>
          <a:bodyPr/>
          <a:lstStyle/>
          <a:p>
            <a:r>
              <a:rPr lang="en-US" altLang="zh-CN" smtClean="0">
                <a:latin typeface="Times New Roman" pitchFamily="18" charset="0"/>
                <a:cs typeface="Arial" charset="0"/>
              </a:rPr>
              <a:t>Month Year</a:t>
            </a:r>
          </a:p>
        </p:txBody>
      </p:sp>
      <p:sp>
        <p:nvSpPr>
          <p:cNvPr id="26627" name="Rectangle 6"/>
          <p:cNvSpPr>
            <a:spLocks noGrp="1" noChangeArrowheads="1"/>
          </p:cNvSpPr>
          <p:nvPr>
            <p:ph type="ftr" sz="quarter" idx="4"/>
          </p:nvPr>
        </p:nvSpPr>
        <p:spPr>
          <a:noFill/>
        </p:spPr>
        <p:txBody>
          <a:bodyPr/>
          <a:lstStyle/>
          <a:p>
            <a:pPr lvl="4"/>
            <a:r>
              <a:rPr lang="en-US" altLang="zh-CN" smtClean="0">
                <a:latin typeface="Times New Roman" pitchFamily="18" charset="0"/>
                <a:cs typeface="Arial" charset="0"/>
              </a:rPr>
              <a:t>John Doe, Some Company</a:t>
            </a:r>
          </a:p>
        </p:txBody>
      </p:sp>
      <p:sp>
        <p:nvSpPr>
          <p:cNvPr id="26628" name="Rectangle 7"/>
          <p:cNvSpPr>
            <a:spLocks noGrp="1" noChangeArrowheads="1"/>
          </p:cNvSpPr>
          <p:nvPr>
            <p:ph type="sldNum" sz="quarter" idx="5"/>
          </p:nvPr>
        </p:nvSpPr>
        <p:spPr>
          <a:noFill/>
        </p:spPr>
        <p:txBody>
          <a:bodyPr/>
          <a:lstStyle/>
          <a:p>
            <a:r>
              <a:rPr lang="en-US" altLang="zh-CN" smtClean="0">
                <a:latin typeface="Times New Roman" pitchFamily="18" charset="0"/>
                <a:cs typeface="Arial" charset="0"/>
              </a:rPr>
              <a:t>Page </a:t>
            </a:r>
            <a:fld id="{9A2BDDCD-2E64-4B6C-B434-EC06E076D84E}" type="slidenum">
              <a:rPr lang="en-US" altLang="zh-CN" smtClean="0">
                <a:latin typeface="Times New Roman" pitchFamily="18" charset="0"/>
                <a:cs typeface="Arial" charset="0"/>
              </a:rPr>
              <a:pPr/>
              <a:t>6</a:t>
            </a:fld>
            <a:endParaRPr lang="en-US" altLang="zh-CN" smtClean="0">
              <a:latin typeface="Times New Roman" pitchFamily="18" charset="0"/>
              <a:cs typeface="Arial" charset="0"/>
            </a:endParaRPr>
          </a:p>
        </p:txBody>
      </p:sp>
      <p:sp>
        <p:nvSpPr>
          <p:cNvPr id="26629" name="Rectangle 2"/>
          <p:cNvSpPr>
            <a:spLocks noGrp="1" noRot="1" noChangeAspect="1" noChangeArrowheads="1" noTextEdit="1"/>
          </p:cNvSpPr>
          <p:nvPr>
            <p:ph type="sldImg"/>
          </p:nvPr>
        </p:nvSpPr>
        <p:spPr>
          <a:xfrm>
            <a:off x="1154113" y="701675"/>
            <a:ext cx="4625975" cy="3468688"/>
          </a:xfrm>
          <a:ln cap="flat"/>
        </p:spPr>
      </p:sp>
      <p:sp>
        <p:nvSpPr>
          <p:cNvPr id="26630" name="Rectangle 3"/>
          <p:cNvSpPr>
            <a:spLocks noGrp="1" noChangeArrowheads="1"/>
          </p:cNvSpPr>
          <p:nvPr>
            <p:ph type="body" idx="1"/>
          </p:nvPr>
        </p:nvSpPr>
        <p:spPr>
          <a:noFill/>
          <a:ln/>
        </p:spPr>
        <p:txBody>
          <a:bodyPr lIns="95250" rIns="95250"/>
          <a:lstStyle/>
          <a:p>
            <a:endParaRPr lang="zh-CN" altLang="zh-CN" smtClean="0">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hdr" sz="quarter"/>
          </p:nvPr>
        </p:nvSpPr>
        <p:spPr>
          <a:noFill/>
        </p:spPr>
        <p:txBody>
          <a:bodyPr/>
          <a:lstStyle/>
          <a:p>
            <a:r>
              <a:rPr lang="en-US" altLang="zh-CN" smtClean="0">
                <a:latin typeface="Times New Roman" pitchFamily="18" charset="0"/>
                <a:cs typeface="Arial" charset="0"/>
              </a:rPr>
              <a:t>doc.: IEEE 802.11-yy/xxxxr0</a:t>
            </a:r>
          </a:p>
        </p:txBody>
      </p:sp>
      <p:sp>
        <p:nvSpPr>
          <p:cNvPr id="28674" name="Rectangle 3"/>
          <p:cNvSpPr>
            <a:spLocks noGrp="1" noChangeArrowheads="1"/>
          </p:cNvSpPr>
          <p:nvPr>
            <p:ph type="dt" sz="quarter" idx="1"/>
          </p:nvPr>
        </p:nvSpPr>
        <p:spPr>
          <a:noFill/>
        </p:spPr>
        <p:txBody>
          <a:bodyPr/>
          <a:lstStyle/>
          <a:p>
            <a:r>
              <a:rPr lang="en-US" altLang="zh-CN" smtClean="0">
                <a:latin typeface="Times New Roman" pitchFamily="18" charset="0"/>
                <a:cs typeface="Arial" charset="0"/>
              </a:rPr>
              <a:t>Month Year</a:t>
            </a:r>
          </a:p>
        </p:txBody>
      </p:sp>
      <p:sp>
        <p:nvSpPr>
          <p:cNvPr id="28675" name="Rectangle 6"/>
          <p:cNvSpPr>
            <a:spLocks noGrp="1" noChangeArrowheads="1"/>
          </p:cNvSpPr>
          <p:nvPr>
            <p:ph type="ftr" sz="quarter" idx="4"/>
          </p:nvPr>
        </p:nvSpPr>
        <p:spPr>
          <a:noFill/>
        </p:spPr>
        <p:txBody>
          <a:bodyPr/>
          <a:lstStyle/>
          <a:p>
            <a:pPr lvl="4"/>
            <a:r>
              <a:rPr lang="en-US" altLang="zh-CN" smtClean="0">
                <a:latin typeface="Times New Roman" pitchFamily="18" charset="0"/>
                <a:cs typeface="Arial" charset="0"/>
              </a:rPr>
              <a:t>John Doe, Some Company</a:t>
            </a:r>
          </a:p>
        </p:txBody>
      </p:sp>
      <p:sp>
        <p:nvSpPr>
          <p:cNvPr id="28676" name="Rectangle 7"/>
          <p:cNvSpPr>
            <a:spLocks noGrp="1" noChangeArrowheads="1"/>
          </p:cNvSpPr>
          <p:nvPr>
            <p:ph type="sldNum" sz="quarter" idx="5"/>
          </p:nvPr>
        </p:nvSpPr>
        <p:spPr>
          <a:noFill/>
        </p:spPr>
        <p:txBody>
          <a:bodyPr/>
          <a:lstStyle/>
          <a:p>
            <a:r>
              <a:rPr lang="en-US" altLang="zh-CN" smtClean="0">
                <a:latin typeface="Times New Roman" pitchFamily="18" charset="0"/>
                <a:cs typeface="Arial" charset="0"/>
              </a:rPr>
              <a:t>Page </a:t>
            </a:r>
            <a:fld id="{5D70F1ED-34AB-4F53-A74D-BDC9A12B15AD}" type="slidenum">
              <a:rPr lang="en-US" altLang="zh-CN" smtClean="0">
                <a:latin typeface="Times New Roman" pitchFamily="18" charset="0"/>
                <a:cs typeface="Arial" charset="0"/>
              </a:rPr>
              <a:pPr/>
              <a:t>7</a:t>
            </a:fld>
            <a:endParaRPr lang="en-US" altLang="zh-CN" smtClean="0">
              <a:latin typeface="Times New Roman" pitchFamily="18" charset="0"/>
              <a:cs typeface="Arial" charset="0"/>
            </a:endParaRPr>
          </a:p>
        </p:txBody>
      </p:sp>
      <p:sp>
        <p:nvSpPr>
          <p:cNvPr id="28677" name="Rectangle 2"/>
          <p:cNvSpPr>
            <a:spLocks noGrp="1" noRot="1" noChangeAspect="1" noChangeArrowheads="1" noTextEdit="1"/>
          </p:cNvSpPr>
          <p:nvPr>
            <p:ph type="sldImg"/>
          </p:nvPr>
        </p:nvSpPr>
        <p:spPr>
          <a:xfrm>
            <a:off x="1154113" y="701675"/>
            <a:ext cx="4625975" cy="3468688"/>
          </a:xfrm>
          <a:ln cap="flat"/>
        </p:spPr>
      </p:sp>
      <p:sp>
        <p:nvSpPr>
          <p:cNvPr id="28678" name="Rectangle 3"/>
          <p:cNvSpPr>
            <a:spLocks noGrp="1" noChangeArrowheads="1"/>
          </p:cNvSpPr>
          <p:nvPr>
            <p:ph type="body" idx="1"/>
          </p:nvPr>
        </p:nvSpPr>
        <p:spPr>
          <a:noFill/>
          <a:ln/>
        </p:spPr>
        <p:txBody>
          <a:bodyPr lIns="95250" rIns="95250"/>
          <a:lstStyle/>
          <a:p>
            <a:endParaRPr lang="zh-CN" altLang="zh-CN" smtClean="0">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ChangeArrowheads="1"/>
          </p:cNvSpPr>
          <p:nvPr>
            <p:ph type="hdr" sz="quarter"/>
          </p:nvPr>
        </p:nvSpPr>
        <p:spPr>
          <a:noFill/>
        </p:spPr>
        <p:txBody>
          <a:bodyPr/>
          <a:lstStyle/>
          <a:p>
            <a:r>
              <a:rPr lang="en-US" altLang="zh-CN" smtClean="0">
                <a:latin typeface="Times New Roman" pitchFamily="18" charset="0"/>
                <a:cs typeface="Arial" charset="0"/>
              </a:rPr>
              <a:t>doc.: IEEE 802.11-yy/xxxxr0</a:t>
            </a:r>
          </a:p>
        </p:txBody>
      </p:sp>
      <p:sp>
        <p:nvSpPr>
          <p:cNvPr id="60418" name="Rectangle 3"/>
          <p:cNvSpPr>
            <a:spLocks noGrp="1" noChangeArrowheads="1"/>
          </p:cNvSpPr>
          <p:nvPr>
            <p:ph type="dt" sz="quarter" idx="1"/>
          </p:nvPr>
        </p:nvSpPr>
        <p:spPr>
          <a:noFill/>
        </p:spPr>
        <p:txBody>
          <a:bodyPr/>
          <a:lstStyle/>
          <a:p>
            <a:r>
              <a:rPr lang="en-US" altLang="zh-CN" smtClean="0">
                <a:latin typeface="Times New Roman" pitchFamily="18" charset="0"/>
                <a:cs typeface="Arial" charset="0"/>
              </a:rPr>
              <a:t>Month Year</a:t>
            </a:r>
          </a:p>
        </p:txBody>
      </p:sp>
      <p:sp>
        <p:nvSpPr>
          <p:cNvPr id="60419" name="Rectangle 6"/>
          <p:cNvSpPr>
            <a:spLocks noGrp="1" noChangeArrowheads="1"/>
          </p:cNvSpPr>
          <p:nvPr>
            <p:ph type="ftr" sz="quarter" idx="4"/>
          </p:nvPr>
        </p:nvSpPr>
        <p:spPr>
          <a:noFill/>
        </p:spPr>
        <p:txBody>
          <a:bodyPr/>
          <a:lstStyle/>
          <a:p>
            <a:pPr lvl="4"/>
            <a:r>
              <a:rPr lang="en-US" altLang="zh-CN" smtClean="0">
                <a:latin typeface="Times New Roman" pitchFamily="18" charset="0"/>
                <a:cs typeface="Arial" charset="0"/>
              </a:rPr>
              <a:t>John Doe, Some Company</a:t>
            </a:r>
          </a:p>
        </p:txBody>
      </p:sp>
      <p:sp>
        <p:nvSpPr>
          <p:cNvPr id="60420" name="Rectangle 7"/>
          <p:cNvSpPr>
            <a:spLocks noGrp="1" noChangeArrowheads="1"/>
          </p:cNvSpPr>
          <p:nvPr>
            <p:ph type="sldNum" sz="quarter" idx="5"/>
          </p:nvPr>
        </p:nvSpPr>
        <p:spPr>
          <a:noFill/>
        </p:spPr>
        <p:txBody>
          <a:bodyPr/>
          <a:lstStyle/>
          <a:p>
            <a:r>
              <a:rPr lang="en-US" altLang="zh-CN" smtClean="0">
                <a:latin typeface="Times New Roman" pitchFamily="18" charset="0"/>
                <a:cs typeface="Arial" charset="0"/>
              </a:rPr>
              <a:t>Page </a:t>
            </a:r>
            <a:fld id="{D3552514-6392-4561-80C5-2D2020827E2F}" type="slidenum">
              <a:rPr lang="en-US" altLang="zh-CN" smtClean="0">
                <a:latin typeface="Times New Roman" pitchFamily="18" charset="0"/>
                <a:cs typeface="Arial" charset="0"/>
              </a:rPr>
              <a:pPr/>
              <a:t>8</a:t>
            </a:fld>
            <a:endParaRPr lang="en-US" altLang="zh-CN" smtClean="0">
              <a:latin typeface="Times New Roman" pitchFamily="18" charset="0"/>
              <a:cs typeface="Arial" charset="0"/>
            </a:endParaRPr>
          </a:p>
        </p:txBody>
      </p:sp>
      <p:sp>
        <p:nvSpPr>
          <p:cNvPr id="60421" name="Rectangle 2"/>
          <p:cNvSpPr>
            <a:spLocks noGrp="1" noRot="1" noChangeAspect="1" noChangeArrowheads="1" noTextEdit="1"/>
          </p:cNvSpPr>
          <p:nvPr>
            <p:ph type="sldImg"/>
          </p:nvPr>
        </p:nvSpPr>
        <p:spPr>
          <a:xfrm>
            <a:off x="1154113" y="701675"/>
            <a:ext cx="4625975" cy="3468688"/>
          </a:xfrm>
          <a:ln cap="flat"/>
        </p:spPr>
      </p:sp>
      <p:sp>
        <p:nvSpPr>
          <p:cNvPr id="60422" name="Rectangle 3"/>
          <p:cNvSpPr>
            <a:spLocks noGrp="1" noChangeArrowheads="1"/>
          </p:cNvSpPr>
          <p:nvPr>
            <p:ph type="body" idx="1"/>
          </p:nvPr>
        </p:nvSpPr>
        <p:spPr>
          <a:noFill/>
          <a:ln/>
        </p:spPr>
        <p:txBody>
          <a:bodyPr lIns="95250" rIns="95250"/>
          <a:lstStyle/>
          <a:p>
            <a:endParaRPr lang="zh-CN" altLang="zh-CN" smtClean="0">
              <a:latin typeface="Times New Roman"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noChangeArrowheads="1"/>
          </p:cNvSpPr>
          <p:nvPr>
            <p:ph type="hdr" sz="quarter"/>
          </p:nvPr>
        </p:nvSpPr>
        <p:spPr>
          <a:noFill/>
        </p:spPr>
        <p:txBody>
          <a:bodyPr/>
          <a:lstStyle/>
          <a:p>
            <a:r>
              <a:rPr lang="en-US" altLang="zh-CN" smtClean="0">
                <a:latin typeface="Times New Roman" pitchFamily="18" charset="0"/>
                <a:cs typeface="Arial" charset="0"/>
              </a:rPr>
              <a:t>doc.: IEEE 802.11-yy/xxxxr0</a:t>
            </a:r>
          </a:p>
        </p:txBody>
      </p:sp>
      <p:sp>
        <p:nvSpPr>
          <p:cNvPr id="62466" name="Rectangle 3"/>
          <p:cNvSpPr>
            <a:spLocks noGrp="1" noChangeArrowheads="1"/>
          </p:cNvSpPr>
          <p:nvPr>
            <p:ph type="dt" sz="quarter" idx="1"/>
          </p:nvPr>
        </p:nvSpPr>
        <p:spPr>
          <a:noFill/>
        </p:spPr>
        <p:txBody>
          <a:bodyPr/>
          <a:lstStyle/>
          <a:p>
            <a:r>
              <a:rPr lang="en-US" altLang="zh-CN" smtClean="0">
                <a:latin typeface="Times New Roman" pitchFamily="18" charset="0"/>
                <a:cs typeface="Arial" charset="0"/>
              </a:rPr>
              <a:t>Month Year</a:t>
            </a:r>
          </a:p>
        </p:txBody>
      </p:sp>
      <p:sp>
        <p:nvSpPr>
          <p:cNvPr id="62467" name="Rectangle 6"/>
          <p:cNvSpPr>
            <a:spLocks noGrp="1" noChangeArrowheads="1"/>
          </p:cNvSpPr>
          <p:nvPr>
            <p:ph type="ftr" sz="quarter" idx="4"/>
          </p:nvPr>
        </p:nvSpPr>
        <p:spPr>
          <a:noFill/>
        </p:spPr>
        <p:txBody>
          <a:bodyPr/>
          <a:lstStyle/>
          <a:p>
            <a:pPr lvl="4"/>
            <a:r>
              <a:rPr lang="en-US" altLang="zh-CN" smtClean="0">
                <a:latin typeface="Times New Roman" pitchFamily="18" charset="0"/>
                <a:cs typeface="Arial" charset="0"/>
              </a:rPr>
              <a:t>John Doe, Some Company</a:t>
            </a:r>
          </a:p>
        </p:txBody>
      </p:sp>
      <p:sp>
        <p:nvSpPr>
          <p:cNvPr id="62468" name="Rectangle 7"/>
          <p:cNvSpPr>
            <a:spLocks noGrp="1" noChangeArrowheads="1"/>
          </p:cNvSpPr>
          <p:nvPr>
            <p:ph type="sldNum" sz="quarter" idx="5"/>
          </p:nvPr>
        </p:nvSpPr>
        <p:spPr>
          <a:noFill/>
        </p:spPr>
        <p:txBody>
          <a:bodyPr/>
          <a:lstStyle/>
          <a:p>
            <a:r>
              <a:rPr lang="en-US" altLang="zh-CN" smtClean="0">
                <a:latin typeface="Times New Roman" pitchFamily="18" charset="0"/>
                <a:cs typeface="Arial" charset="0"/>
              </a:rPr>
              <a:t>Page </a:t>
            </a:r>
            <a:fld id="{C7BC6325-8EDD-438A-8985-5F588383488C}" type="slidenum">
              <a:rPr lang="en-US" altLang="zh-CN" smtClean="0">
                <a:latin typeface="Times New Roman" pitchFamily="18" charset="0"/>
                <a:cs typeface="Arial" charset="0"/>
              </a:rPr>
              <a:pPr/>
              <a:t>9</a:t>
            </a:fld>
            <a:endParaRPr lang="en-US" altLang="zh-CN" smtClean="0">
              <a:latin typeface="Times New Roman" pitchFamily="18" charset="0"/>
              <a:cs typeface="Arial" charset="0"/>
            </a:endParaRPr>
          </a:p>
        </p:txBody>
      </p:sp>
      <p:sp>
        <p:nvSpPr>
          <p:cNvPr id="62469" name="Rectangle 2"/>
          <p:cNvSpPr>
            <a:spLocks noGrp="1" noRot="1" noChangeAspect="1" noChangeArrowheads="1" noTextEdit="1"/>
          </p:cNvSpPr>
          <p:nvPr>
            <p:ph type="sldImg"/>
          </p:nvPr>
        </p:nvSpPr>
        <p:spPr>
          <a:xfrm>
            <a:off x="1154113" y="701675"/>
            <a:ext cx="4625975" cy="3468688"/>
          </a:xfrm>
          <a:ln cap="flat"/>
        </p:spPr>
      </p:sp>
      <p:sp>
        <p:nvSpPr>
          <p:cNvPr id="62470" name="Rectangle 3"/>
          <p:cNvSpPr>
            <a:spLocks noGrp="1" noChangeArrowheads="1"/>
          </p:cNvSpPr>
          <p:nvPr>
            <p:ph type="body" idx="1"/>
          </p:nvPr>
        </p:nvSpPr>
        <p:spPr>
          <a:noFill/>
          <a:ln/>
        </p:spPr>
        <p:txBody>
          <a:bodyPr lIns="95250" rIns="95250"/>
          <a:lstStyle/>
          <a:p>
            <a:endParaRPr lang="zh-CN" altLang="zh-CN" smtClean="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r>
              <a:rPr lang="en-US" altLang="zh-CN"/>
              <a:t>Month Year</a:t>
            </a:r>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CN"/>
              <a:t>John Doe, Some Company</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ltLang="zh-CN"/>
              <a:t>Slide </a:t>
            </a:r>
            <a:fld id="{F9D0E65D-43BB-49A4-88B5-C8FA57CD3105}" type="slidenum">
              <a:rPr lang="en-US" altLang="zh-CN"/>
              <a:pPr>
                <a:defRPr/>
              </a:pPr>
              <a:t>‹#›</a:t>
            </a:fld>
            <a:endParaRPr lang="en-US" altLang="zh-C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r>
              <a:rPr lang="en-US" altLang="zh-CN"/>
              <a:t>Month Year</a:t>
            </a:r>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CN"/>
              <a:t>John Doe, Some Company</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ltLang="zh-CN"/>
              <a:t>Slide </a:t>
            </a:r>
            <a:fld id="{DA949F16-831D-418A-A61D-441A9D9DAF54}" type="slidenum">
              <a:rPr lang="en-US" altLang="zh-CN"/>
              <a:pPr>
                <a:defRPr/>
              </a:pPr>
              <a:t>‹#›</a:t>
            </a:fld>
            <a:endParaRPr lang="en-US" alt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15100" y="685800"/>
            <a:ext cx="1943100" cy="54102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85800" y="685800"/>
            <a:ext cx="5676900" cy="541020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r>
              <a:rPr lang="en-US" altLang="zh-CN"/>
              <a:t>Month Year</a:t>
            </a:r>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CN"/>
              <a:t>John Doe, Some Company</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ltLang="zh-CN"/>
              <a:t>Slide </a:t>
            </a:r>
            <a:fld id="{96D09801-786E-4469-B20A-5BA0137EFC90}" type="slidenum">
              <a:rPr lang="en-US" altLang="zh-CN"/>
              <a:pPr>
                <a:defRPr/>
              </a:pPr>
              <a:t>‹#›</a:t>
            </a:fld>
            <a:endParaRPr lang="en-US"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4" name="Rectangle 7"/>
          <p:cNvSpPr>
            <a:spLocks noChangeArrowheads="1"/>
          </p:cNvSpPr>
          <p:nvPr/>
        </p:nvSpPr>
        <p:spPr bwMode="auto">
          <a:xfrm>
            <a:off x="4610100" y="334963"/>
            <a:ext cx="3835400" cy="274637"/>
          </a:xfrm>
          <a:prstGeom prst="rect">
            <a:avLst/>
          </a:prstGeom>
          <a:noFill/>
          <a:ln w="9525">
            <a:noFill/>
            <a:miter lim="800000"/>
            <a:headEnd/>
            <a:tailEnd/>
          </a:ln>
          <a:effectLst/>
        </p:spPr>
        <p:txBody>
          <a:bodyPr wrap="none" lIns="0" tIns="0" rIns="0" bIns="0" anchor="b">
            <a:spAutoFit/>
          </a:bodyPr>
          <a:lstStyle/>
          <a:p>
            <a:pPr marL="457200" lvl="4" algn="r" eaLnBrk="0" hangingPunct="0"/>
            <a:r>
              <a:rPr lang="en-US" altLang="zh-CN" sz="1800" b="1">
                <a:ea typeface="宋体" pitchFamily="2" charset="-122"/>
              </a:rPr>
              <a:t>doc.: IEEE 802.11-11/1500-00-00ai</a:t>
            </a:r>
          </a:p>
        </p:txBody>
      </p:sp>
      <p:sp>
        <p:nvSpPr>
          <p:cNvPr id="5"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p:spPr>
        <p:txBody>
          <a:bodyPr wrap="none" anchor="ctr"/>
          <a:lstStyle/>
          <a:p>
            <a:pPr eaLnBrk="0" hangingPunct="0">
              <a:defRPr/>
            </a:pPr>
            <a:endParaRPr lang="zh-CN" altLang="en-US">
              <a:latin typeface="Times New Roman" pitchFamily="-65" charset="0"/>
              <a:cs typeface="+mn-cs"/>
            </a:endParaRPr>
          </a:p>
        </p:txBody>
      </p:sp>
      <p:sp>
        <p:nvSpPr>
          <p:cNvPr id="6" name="Rectangle 9"/>
          <p:cNvSpPr>
            <a:spLocks noChangeArrowheads="1"/>
          </p:cNvSpPr>
          <p:nvPr/>
        </p:nvSpPr>
        <p:spPr bwMode="auto">
          <a:xfrm>
            <a:off x="685800" y="6475413"/>
            <a:ext cx="711200" cy="182562"/>
          </a:xfrm>
          <a:prstGeom prst="rect">
            <a:avLst/>
          </a:prstGeom>
          <a:noFill/>
          <a:ln w="9525">
            <a:noFill/>
            <a:miter lim="800000"/>
            <a:headEnd/>
            <a:tailEnd/>
          </a:ln>
          <a:effectLst/>
        </p:spPr>
        <p:txBody>
          <a:bodyPr wrap="none" lIns="0" tIns="0" rIns="0" bIns="0">
            <a:spAutoFit/>
          </a:bodyPr>
          <a:lstStyle/>
          <a:p>
            <a:pPr eaLnBrk="0" hangingPunct="0">
              <a:defRPr/>
            </a:pPr>
            <a:r>
              <a:rPr lang="en-US" altLang="zh-CN">
                <a:latin typeface="Times New Roman" pitchFamily="-65" charset="0"/>
                <a:ea typeface="宋体" charset="-122"/>
                <a:cs typeface="+mn-cs"/>
              </a:rPr>
              <a:t>Submission</a:t>
            </a:r>
          </a:p>
        </p:txBody>
      </p:sp>
      <p:sp>
        <p:nvSpPr>
          <p:cNvPr id="7"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p:spPr>
        <p:txBody>
          <a:bodyPr wrap="none" anchor="ctr"/>
          <a:lstStyle/>
          <a:p>
            <a:pPr eaLnBrk="0" hangingPunct="0">
              <a:defRPr/>
            </a:pPr>
            <a:endParaRPr lang="zh-CN" altLang="en-US">
              <a:latin typeface="Times New Roman" pitchFamily="-65" charset="0"/>
              <a:cs typeface="+mn-cs"/>
            </a:endParaRPr>
          </a:p>
        </p:txBody>
      </p:sp>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8" name="日期占位符 3"/>
          <p:cNvSpPr>
            <a:spLocks noGrp="1"/>
          </p:cNvSpPr>
          <p:nvPr>
            <p:ph type="dt" sz="half" idx="10"/>
          </p:nvPr>
        </p:nvSpPr>
        <p:spPr>
          <a:xfrm>
            <a:off x="696913" y="333375"/>
            <a:ext cx="904875" cy="276225"/>
          </a:xfrm>
        </p:spPr>
        <p:txBody>
          <a:bodyPr/>
          <a:lstStyle>
            <a:lvl1pPr>
              <a:defRPr/>
            </a:lvl1pPr>
          </a:lstStyle>
          <a:p>
            <a:pPr>
              <a:defRPr/>
            </a:pPr>
            <a:r>
              <a:rPr lang="en-US" altLang="zh-CN"/>
              <a:t>Nov 2011</a:t>
            </a:r>
          </a:p>
        </p:txBody>
      </p:sp>
      <p:sp>
        <p:nvSpPr>
          <p:cNvPr id="9" name="页脚占位符 4"/>
          <p:cNvSpPr>
            <a:spLocks noGrp="1"/>
          </p:cNvSpPr>
          <p:nvPr>
            <p:ph type="ftr" sz="quarter" idx="11"/>
          </p:nvPr>
        </p:nvSpPr>
        <p:spPr/>
        <p:txBody>
          <a:bodyPr/>
          <a:lstStyle>
            <a:lvl1pPr>
              <a:defRPr/>
            </a:lvl1pPr>
          </a:lstStyle>
          <a:p>
            <a:pPr>
              <a:defRPr/>
            </a:pPr>
            <a:r>
              <a:rPr lang="en-US" altLang="zh-CN"/>
              <a:t>John Doe, Some Company</a:t>
            </a:r>
          </a:p>
        </p:txBody>
      </p:sp>
      <p:sp>
        <p:nvSpPr>
          <p:cNvPr id="10" name="灯片编号占位符 5"/>
          <p:cNvSpPr>
            <a:spLocks noGrp="1"/>
          </p:cNvSpPr>
          <p:nvPr>
            <p:ph type="sldNum" sz="quarter" idx="12"/>
          </p:nvPr>
        </p:nvSpPr>
        <p:spPr/>
        <p:txBody>
          <a:bodyPr/>
          <a:lstStyle>
            <a:lvl1pPr>
              <a:defRPr/>
            </a:lvl1pPr>
          </a:lstStyle>
          <a:p>
            <a:pPr>
              <a:defRPr/>
            </a:pPr>
            <a:r>
              <a:rPr lang="en-US" altLang="zh-CN"/>
              <a:t>Slide </a:t>
            </a:r>
            <a:fld id="{DA823ABB-F2ED-4EA0-A9F2-BADED367F2A7}" type="slidenum">
              <a:rPr lang="en-US" altLang="zh-CN"/>
              <a:pPr>
                <a:defRPr/>
              </a:pPr>
              <a:t>‹#›</a:t>
            </a:fld>
            <a:endParaRPr lang="en-US" alt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4"/>
          <p:cNvSpPr>
            <a:spLocks noGrp="1" noChangeArrowheads="1"/>
          </p:cNvSpPr>
          <p:nvPr>
            <p:ph type="dt" sz="half" idx="10"/>
          </p:nvPr>
        </p:nvSpPr>
        <p:spPr>
          <a:ln/>
        </p:spPr>
        <p:txBody>
          <a:bodyPr/>
          <a:lstStyle>
            <a:lvl1pPr>
              <a:defRPr/>
            </a:lvl1pPr>
          </a:lstStyle>
          <a:p>
            <a:pPr>
              <a:defRPr/>
            </a:pPr>
            <a:r>
              <a:rPr lang="en-US" altLang="zh-CN"/>
              <a:t>Month Year</a:t>
            </a:r>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CN"/>
              <a:t>John Doe, Some Company</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ltLang="zh-CN"/>
              <a:t>Slide </a:t>
            </a:r>
            <a:fld id="{849D0701-0AC3-422D-8370-F4B67EFE9E44}" type="slidenum">
              <a:rPr lang="en-US" altLang="zh-CN"/>
              <a:pPr>
                <a:defRPr/>
              </a:pPr>
              <a:t>‹#›</a:t>
            </a:fld>
            <a:endParaRPr lang="en-US" alt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a:ln/>
        </p:spPr>
        <p:txBody>
          <a:bodyPr/>
          <a:lstStyle>
            <a:lvl1pPr>
              <a:defRPr/>
            </a:lvl1pPr>
          </a:lstStyle>
          <a:p>
            <a:pPr>
              <a:defRPr/>
            </a:pPr>
            <a:r>
              <a:rPr lang="en-US" altLang="zh-CN"/>
              <a:t>Month Year</a:t>
            </a:r>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zh-CN"/>
              <a:t>John Doe, Some Company</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ltLang="zh-CN"/>
              <a:t>Slide </a:t>
            </a:r>
            <a:fld id="{40B8849F-F467-46FE-A3E9-BD351A95B1F0}" type="slidenum">
              <a:rPr lang="en-US" altLang="zh-CN"/>
              <a:pPr>
                <a:defRPr/>
              </a:pPr>
              <a:t>‹#›</a:t>
            </a:fld>
            <a:endParaRPr lang="en-US" alt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4"/>
          <p:cNvSpPr>
            <a:spLocks noGrp="1" noChangeArrowheads="1"/>
          </p:cNvSpPr>
          <p:nvPr>
            <p:ph type="dt" sz="half" idx="10"/>
          </p:nvPr>
        </p:nvSpPr>
        <p:spPr>
          <a:ln/>
        </p:spPr>
        <p:txBody>
          <a:bodyPr/>
          <a:lstStyle>
            <a:lvl1pPr>
              <a:defRPr/>
            </a:lvl1pPr>
          </a:lstStyle>
          <a:p>
            <a:pPr>
              <a:defRPr/>
            </a:pPr>
            <a:r>
              <a:rPr lang="en-US" altLang="zh-CN"/>
              <a:t>Month Year</a:t>
            </a:r>
          </a:p>
        </p:txBody>
      </p:sp>
      <p:sp>
        <p:nvSpPr>
          <p:cNvPr id="8" name="Rectangle 5"/>
          <p:cNvSpPr>
            <a:spLocks noGrp="1" noChangeArrowheads="1"/>
          </p:cNvSpPr>
          <p:nvPr>
            <p:ph type="ftr" sz="quarter" idx="11"/>
          </p:nvPr>
        </p:nvSpPr>
        <p:spPr>
          <a:ln/>
        </p:spPr>
        <p:txBody>
          <a:bodyPr/>
          <a:lstStyle>
            <a:lvl1pPr>
              <a:defRPr/>
            </a:lvl1pPr>
          </a:lstStyle>
          <a:p>
            <a:pPr>
              <a:defRPr/>
            </a:pPr>
            <a:r>
              <a:rPr lang="en-US" altLang="zh-CN"/>
              <a:t>John Doe, Some Company</a:t>
            </a:r>
          </a:p>
        </p:txBody>
      </p:sp>
      <p:sp>
        <p:nvSpPr>
          <p:cNvPr id="9" name="Rectangle 6"/>
          <p:cNvSpPr>
            <a:spLocks noGrp="1" noChangeArrowheads="1"/>
          </p:cNvSpPr>
          <p:nvPr>
            <p:ph type="sldNum" sz="quarter" idx="12"/>
          </p:nvPr>
        </p:nvSpPr>
        <p:spPr>
          <a:ln/>
        </p:spPr>
        <p:txBody>
          <a:bodyPr/>
          <a:lstStyle>
            <a:lvl1pPr>
              <a:defRPr/>
            </a:lvl1pPr>
          </a:lstStyle>
          <a:p>
            <a:pPr>
              <a:defRPr/>
            </a:pPr>
            <a:r>
              <a:rPr lang="en-US" altLang="zh-CN"/>
              <a:t>Slide </a:t>
            </a:r>
            <a:fld id="{BC0EEE25-B2D6-496E-AF6E-DA8C14D34A0A}" type="slidenum">
              <a:rPr lang="en-US" altLang="zh-CN"/>
              <a:pPr>
                <a:defRPr/>
              </a:pPr>
              <a:t>‹#›</a:t>
            </a:fld>
            <a:endParaRPr lang="en-US" alt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4"/>
          <p:cNvSpPr>
            <a:spLocks noGrp="1" noChangeArrowheads="1"/>
          </p:cNvSpPr>
          <p:nvPr>
            <p:ph type="dt" sz="half" idx="10"/>
          </p:nvPr>
        </p:nvSpPr>
        <p:spPr>
          <a:ln/>
        </p:spPr>
        <p:txBody>
          <a:bodyPr/>
          <a:lstStyle>
            <a:lvl1pPr>
              <a:defRPr/>
            </a:lvl1pPr>
          </a:lstStyle>
          <a:p>
            <a:pPr>
              <a:defRPr/>
            </a:pPr>
            <a:r>
              <a:rPr lang="en-US" altLang="zh-CN"/>
              <a:t>Month Year</a:t>
            </a:r>
          </a:p>
        </p:txBody>
      </p:sp>
      <p:sp>
        <p:nvSpPr>
          <p:cNvPr id="4" name="Rectangle 5"/>
          <p:cNvSpPr>
            <a:spLocks noGrp="1" noChangeArrowheads="1"/>
          </p:cNvSpPr>
          <p:nvPr>
            <p:ph type="ftr" sz="quarter" idx="11"/>
          </p:nvPr>
        </p:nvSpPr>
        <p:spPr>
          <a:ln/>
        </p:spPr>
        <p:txBody>
          <a:bodyPr/>
          <a:lstStyle>
            <a:lvl1pPr>
              <a:defRPr/>
            </a:lvl1pPr>
          </a:lstStyle>
          <a:p>
            <a:pPr>
              <a:defRPr/>
            </a:pPr>
            <a:r>
              <a:rPr lang="en-US" altLang="zh-CN"/>
              <a:t>John Doe, Some Company</a:t>
            </a:r>
          </a:p>
        </p:txBody>
      </p:sp>
      <p:sp>
        <p:nvSpPr>
          <p:cNvPr id="5" name="Rectangle 6"/>
          <p:cNvSpPr>
            <a:spLocks noGrp="1" noChangeArrowheads="1"/>
          </p:cNvSpPr>
          <p:nvPr>
            <p:ph type="sldNum" sz="quarter" idx="12"/>
          </p:nvPr>
        </p:nvSpPr>
        <p:spPr>
          <a:ln/>
        </p:spPr>
        <p:txBody>
          <a:bodyPr/>
          <a:lstStyle>
            <a:lvl1pPr>
              <a:defRPr/>
            </a:lvl1pPr>
          </a:lstStyle>
          <a:p>
            <a:pPr>
              <a:defRPr/>
            </a:pPr>
            <a:r>
              <a:rPr lang="en-US" altLang="zh-CN"/>
              <a:t>Slide </a:t>
            </a:r>
            <a:fld id="{98E996AA-3229-481F-88A6-A52352514657}" type="slidenum">
              <a:rPr lang="en-US" altLang="zh-CN"/>
              <a:pPr>
                <a:defRPr/>
              </a:pPr>
              <a:t>‹#›</a:t>
            </a:fld>
            <a:endParaRPr lang="en-US" alt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ltLang="zh-CN"/>
              <a:t>Month Year</a:t>
            </a:r>
          </a:p>
        </p:txBody>
      </p:sp>
      <p:sp>
        <p:nvSpPr>
          <p:cNvPr id="3" name="Rectangle 5"/>
          <p:cNvSpPr>
            <a:spLocks noGrp="1" noChangeArrowheads="1"/>
          </p:cNvSpPr>
          <p:nvPr>
            <p:ph type="ftr" sz="quarter" idx="11"/>
          </p:nvPr>
        </p:nvSpPr>
        <p:spPr>
          <a:ln/>
        </p:spPr>
        <p:txBody>
          <a:bodyPr/>
          <a:lstStyle>
            <a:lvl1pPr>
              <a:defRPr/>
            </a:lvl1pPr>
          </a:lstStyle>
          <a:p>
            <a:pPr>
              <a:defRPr/>
            </a:pPr>
            <a:r>
              <a:rPr lang="en-US" altLang="zh-CN"/>
              <a:t>John Doe, Some Company</a:t>
            </a:r>
          </a:p>
        </p:txBody>
      </p:sp>
      <p:sp>
        <p:nvSpPr>
          <p:cNvPr id="4" name="Rectangle 6"/>
          <p:cNvSpPr>
            <a:spLocks noGrp="1" noChangeArrowheads="1"/>
          </p:cNvSpPr>
          <p:nvPr>
            <p:ph type="sldNum" sz="quarter" idx="12"/>
          </p:nvPr>
        </p:nvSpPr>
        <p:spPr>
          <a:ln/>
        </p:spPr>
        <p:txBody>
          <a:bodyPr/>
          <a:lstStyle>
            <a:lvl1pPr>
              <a:defRPr/>
            </a:lvl1pPr>
          </a:lstStyle>
          <a:p>
            <a:pPr>
              <a:defRPr/>
            </a:pPr>
            <a:r>
              <a:rPr lang="en-US" altLang="zh-CN"/>
              <a:t>Slide </a:t>
            </a:r>
            <a:fld id="{04905B12-813A-4B1D-946C-F44CA040A07A}" type="slidenum">
              <a:rPr lang="en-US" altLang="zh-CN"/>
              <a:pPr>
                <a:defRPr/>
              </a:pPr>
              <a:t>‹#›</a:t>
            </a:fld>
            <a:endParaRPr lang="en-US" alt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r>
              <a:rPr lang="en-US" altLang="zh-CN"/>
              <a:t>Month Year</a:t>
            </a:r>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zh-CN"/>
              <a:t>John Doe, Some Company</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ltLang="zh-CN"/>
              <a:t>Slide </a:t>
            </a:r>
            <a:fld id="{4E611DF4-1EE9-4C40-A19E-0F2A7FA6D1EC}" type="slidenum">
              <a:rPr lang="en-US" altLang="zh-CN"/>
              <a:pPr>
                <a:defRPr/>
              </a:pPr>
              <a:t>‹#›</a:t>
            </a:fld>
            <a:endParaRPr lang="en-US" alt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r>
              <a:rPr lang="en-US" altLang="zh-CN"/>
              <a:t>Month Year</a:t>
            </a:r>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zh-CN"/>
              <a:t>John Doe, Some Company</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ltLang="zh-CN"/>
              <a:t>Slide </a:t>
            </a:r>
            <a:fld id="{DC72A091-0816-4813-B889-03D5D483A8E8}" type="slidenum">
              <a:rPr lang="en-US" altLang="zh-CN"/>
              <a:pPr>
                <a:defRPr/>
              </a:pPr>
              <a:t>‹#›</a:t>
            </a:fld>
            <a:endParaRPr lang="en-US" altLang="zh-C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zh-CN" altLang="en-US" smtClean="0"/>
              <a:t>单击此处编辑母版标题样式</a:t>
            </a:r>
            <a:endParaRPr lang="en-US" altLang="zh-CN" smtClean="0"/>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ltLang="zh-CN" smtClean="0"/>
          </a:p>
        </p:txBody>
      </p:sp>
      <p:sp>
        <p:nvSpPr>
          <p:cNvPr id="1028" name="Rectangle 4"/>
          <p:cNvSpPr>
            <a:spLocks noGrp="1" noChangeArrowheads="1"/>
          </p:cNvSpPr>
          <p:nvPr>
            <p:ph type="dt" sz="half" idx="2"/>
          </p:nvPr>
        </p:nvSpPr>
        <p:spPr bwMode="auto">
          <a:xfrm>
            <a:off x="696913" y="334963"/>
            <a:ext cx="1066800" cy="274637"/>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eaLnBrk="0" hangingPunct="0">
              <a:defRPr sz="1800" b="1">
                <a:latin typeface="Times New Roman" pitchFamily="-65" charset="0"/>
                <a:ea typeface="宋体" charset="-122"/>
                <a:cs typeface="+mn-cs"/>
              </a:defRPr>
            </a:lvl1pPr>
          </a:lstStyle>
          <a:p>
            <a:pPr>
              <a:defRPr/>
            </a:pPr>
            <a:r>
              <a:rPr lang="en-US" altLang="zh-CN"/>
              <a:t>Month Year</a:t>
            </a:r>
          </a:p>
        </p:txBody>
      </p:sp>
      <p:sp>
        <p:nvSpPr>
          <p:cNvPr id="1029" name="Rectangle 5"/>
          <p:cNvSpPr>
            <a:spLocks noGrp="1" noChangeArrowheads="1"/>
          </p:cNvSpPr>
          <p:nvPr>
            <p:ph type="ftr" sz="quarter" idx="3"/>
          </p:nvPr>
        </p:nvSpPr>
        <p:spPr bwMode="auto">
          <a:xfrm>
            <a:off x="8077200" y="6475413"/>
            <a:ext cx="4667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Times New Roman" pitchFamily="-65" charset="0"/>
                <a:ea typeface="宋体" charset="-122"/>
                <a:cs typeface="+mn-cs"/>
              </a:defRPr>
            </a:lvl1pPr>
          </a:lstStyle>
          <a:p>
            <a:pPr>
              <a:defRPr/>
            </a:pPr>
            <a:r>
              <a:rPr lang="en-US" altLang="zh-CN"/>
              <a:t>John Doe, Some Company</a:t>
            </a:r>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Times New Roman" pitchFamily="-65" charset="0"/>
                <a:ea typeface="宋体" charset="-122"/>
                <a:cs typeface="+mn-cs"/>
              </a:defRPr>
            </a:lvl1pPr>
          </a:lstStyle>
          <a:p>
            <a:pPr>
              <a:defRPr/>
            </a:pPr>
            <a:r>
              <a:rPr lang="en-US" altLang="zh-CN"/>
              <a:t>Slide </a:t>
            </a:r>
            <a:fld id="{6BCB373A-2C5D-4167-B9BF-9E69260B851B}" type="slidenum">
              <a:rPr lang="en-US" altLang="zh-CN"/>
              <a:pPr>
                <a:defRPr/>
              </a:pPr>
              <a:t>‹#›</a:t>
            </a:fld>
            <a:endParaRPr lang="en-US" altLang="zh-CN"/>
          </a:p>
        </p:txBody>
      </p:sp>
      <p:sp>
        <p:nvSpPr>
          <p:cNvPr id="1031" name="Rectangle 7"/>
          <p:cNvSpPr>
            <a:spLocks noChangeArrowheads="1"/>
          </p:cNvSpPr>
          <p:nvPr/>
        </p:nvSpPr>
        <p:spPr bwMode="auto">
          <a:xfrm>
            <a:off x="5181600" y="334963"/>
            <a:ext cx="3263900" cy="274637"/>
          </a:xfrm>
          <a:prstGeom prst="rect">
            <a:avLst/>
          </a:prstGeom>
          <a:noFill/>
          <a:ln w="9525">
            <a:noFill/>
            <a:miter lim="800000"/>
            <a:headEnd/>
            <a:tailEnd/>
          </a:ln>
          <a:effectLst/>
        </p:spPr>
        <p:txBody>
          <a:bodyPr wrap="none" lIns="0" tIns="0" rIns="0" bIns="0" anchor="b">
            <a:spAutoFit/>
          </a:bodyPr>
          <a:lstStyle/>
          <a:p>
            <a:pPr marL="457200" lvl="4" algn="r" eaLnBrk="0" hangingPunct="0">
              <a:defRPr/>
            </a:pPr>
            <a:r>
              <a:rPr lang="en-US" altLang="zh-CN" sz="1800" b="1">
                <a:latin typeface="Times New Roman" pitchFamily="-65" charset="0"/>
                <a:ea typeface="宋体" charset="-122"/>
                <a:cs typeface="+mn-cs"/>
              </a:rPr>
              <a:t>doc.: IEEE 802.11-yy/xxxxr0</a:t>
            </a:r>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p:spPr>
        <p:txBody>
          <a:bodyPr wrap="none" anchor="ctr"/>
          <a:lstStyle/>
          <a:p>
            <a:pPr eaLnBrk="0" hangingPunct="0">
              <a:defRPr/>
            </a:pPr>
            <a:endParaRPr lang="zh-CN" altLang="en-US">
              <a:latin typeface="Times New Roman" pitchFamily="-65" charset="0"/>
              <a:cs typeface="+mn-cs"/>
            </a:endParaRPr>
          </a:p>
        </p:txBody>
      </p:sp>
      <p:sp>
        <p:nvSpPr>
          <p:cNvPr id="1033" name="Rectangle 9"/>
          <p:cNvSpPr>
            <a:spLocks noChangeArrowheads="1"/>
          </p:cNvSpPr>
          <p:nvPr/>
        </p:nvSpPr>
        <p:spPr bwMode="auto">
          <a:xfrm>
            <a:off x="685800" y="6475413"/>
            <a:ext cx="711200" cy="182562"/>
          </a:xfrm>
          <a:prstGeom prst="rect">
            <a:avLst/>
          </a:prstGeom>
          <a:noFill/>
          <a:ln w="9525">
            <a:noFill/>
            <a:miter lim="800000"/>
            <a:headEnd/>
            <a:tailEnd/>
          </a:ln>
          <a:effectLst/>
        </p:spPr>
        <p:txBody>
          <a:bodyPr wrap="none" lIns="0" tIns="0" rIns="0" bIns="0">
            <a:spAutoFit/>
          </a:bodyPr>
          <a:lstStyle/>
          <a:p>
            <a:pPr eaLnBrk="0" hangingPunct="0">
              <a:defRPr/>
            </a:pPr>
            <a:r>
              <a:rPr lang="en-US" altLang="zh-CN">
                <a:latin typeface="Times New Roman" pitchFamily="-65" charset="0"/>
                <a:ea typeface="宋体" charset="-122"/>
                <a:cs typeface="+mn-cs"/>
              </a:rPr>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p:spPr>
        <p:txBody>
          <a:bodyPr wrap="none" anchor="ctr"/>
          <a:lstStyle/>
          <a:p>
            <a:pPr eaLnBrk="0" hangingPunct="0">
              <a:defRPr/>
            </a:pPr>
            <a:endParaRPr lang="zh-CN" altLang="en-US">
              <a:latin typeface="Times New Roman" pitchFamily="-65" charset="0"/>
              <a:cs typeface="+mn-cs"/>
            </a:endParaRPr>
          </a:p>
        </p:txBody>
      </p:sp>
    </p:spTree>
  </p:cSld>
  <p:clrMap bg1="lt1" tx1="dk1" bg2="lt2" tx2="dk2" accent1="accent1" accent2="accent2" accent3="accent3" accent4="accent4" accent5="accent5" accent6="accent6" hlink="hlink" folHlink="folHlink"/>
  <p:sldLayoutIdLst>
    <p:sldLayoutId id="2147483659" r:id="rId1"/>
    <p:sldLayoutId id="2147483660" r:id="rId2"/>
    <p:sldLayoutId id="2147483658" r:id="rId3"/>
    <p:sldLayoutId id="2147483657" r:id="rId4"/>
    <p:sldLayoutId id="2147483656" r:id="rId5"/>
    <p:sldLayoutId id="2147483655" r:id="rId6"/>
    <p:sldLayoutId id="2147483654" r:id="rId7"/>
    <p:sldLayoutId id="2147483653" r:id="rId8"/>
    <p:sldLayoutId id="2147483652" r:id="rId9"/>
    <p:sldLayoutId id="2147483651" r:id="rId10"/>
    <p:sldLayoutId id="2147483650" r:id="rId11"/>
  </p:sldLayoutIdLst>
  <p:hf hdr="0"/>
  <p:txStyles>
    <p:title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Times New Roman" pitchFamily="-65" charset="0"/>
        </a:defRPr>
      </a:lvl2pPr>
      <a:lvl3pPr algn="ctr" rtl="0" eaLnBrk="0" fontAlgn="base" hangingPunct="0">
        <a:spcBef>
          <a:spcPct val="0"/>
        </a:spcBef>
        <a:spcAft>
          <a:spcPct val="0"/>
        </a:spcAft>
        <a:defRPr sz="3200" b="1">
          <a:solidFill>
            <a:schemeClr val="tx2"/>
          </a:solidFill>
          <a:latin typeface="Times New Roman" pitchFamily="-65" charset="0"/>
        </a:defRPr>
      </a:lvl3pPr>
      <a:lvl4pPr algn="ctr" rtl="0" eaLnBrk="0" fontAlgn="base" hangingPunct="0">
        <a:spcBef>
          <a:spcPct val="0"/>
        </a:spcBef>
        <a:spcAft>
          <a:spcPct val="0"/>
        </a:spcAft>
        <a:defRPr sz="3200" b="1">
          <a:solidFill>
            <a:schemeClr val="tx2"/>
          </a:solidFill>
          <a:latin typeface="Times New Roman" pitchFamily="-65" charset="0"/>
        </a:defRPr>
      </a:lvl4pPr>
      <a:lvl5pPr algn="ctr" rtl="0" eaLnBrk="0" fontAlgn="base" hangingPunct="0">
        <a:spcBef>
          <a:spcPct val="0"/>
        </a:spcBef>
        <a:spcAft>
          <a:spcPct val="0"/>
        </a:spcAft>
        <a:defRPr sz="3200" b="1">
          <a:solidFill>
            <a:schemeClr val="tx2"/>
          </a:solidFill>
          <a:latin typeface="Times New Roman" pitchFamily="-65" charset="0"/>
        </a:defRPr>
      </a:lvl5pPr>
      <a:lvl6pPr marL="457200" algn="ctr" rtl="0" eaLnBrk="1" fontAlgn="base" hangingPunct="1">
        <a:spcBef>
          <a:spcPct val="0"/>
        </a:spcBef>
        <a:spcAft>
          <a:spcPct val="0"/>
        </a:spcAft>
        <a:defRPr sz="3200" b="1">
          <a:solidFill>
            <a:schemeClr val="tx2"/>
          </a:solidFill>
          <a:latin typeface="Times New Roman" pitchFamily="-65" charset="0"/>
        </a:defRPr>
      </a:lvl6pPr>
      <a:lvl7pPr marL="914400" algn="ctr" rtl="0" eaLnBrk="1" fontAlgn="base" hangingPunct="1">
        <a:spcBef>
          <a:spcPct val="0"/>
        </a:spcBef>
        <a:spcAft>
          <a:spcPct val="0"/>
        </a:spcAft>
        <a:defRPr sz="3200" b="1">
          <a:solidFill>
            <a:schemeClr val="tx2"/>
          </a:solidFill>
          <a:latin typeface="Times New Roman" pitchFamily="-65" charset="0"/>
        </a:defRPr>
      </a:lvl7pPr>
      <a:lvl8pPr marL="1371600" algn="ctr" rtl="0" eaLnBrk="1" fontAlgn="base" hangingPunct="1">
        <a:spcBef>
          <a:spcPct val="0"/>
        </a:spcBef>
        <a:spcAft>
          <a:spcPct val="0"/>
        </a:spcAft>
        <a:defRPr sz="3200" b="1">
          <a:solidFill>
            <a:schemeClr val="tx2"/>
          </a:solidFill>
          <a:latin typeface="Times New Roman" pitchFamily="-65" charset="0"/>
        </a:defRPr>
      </a:lvl8pPr>
      <a:lvl9pPr marL="1828800" algn="ctr" rtl="0" eaLnBrk="1" fontAlgn="base" hangingPunct="1">
        <a:spcBef>
          <a:spcPct val="0"/>
        </a:spcBef>
        <a:spcAft>
          <a:spcPct val="0"/>
        </a:spcAft>
        <a:defRPr sz="3200" b="1">
          <a:solidFill>
            <a:schemeClr val="tx2"/>
          </a:solidFill>
          <a:latin typeface="Times New Roman" pitchFamily="-65"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1" fontAlgn="base" hangingPunct="1">
        <a:spcBef>
          <a:spcPct val="20000"/>
        </a:spcBef>
        <a:spcAft>
          <a:spcPct val="0"/>
        </a:spcAft>
        <a:buChar char="•"/>
        <a:defRPr sz="1600">
          <a:solidFill>
            <a:schemeClr val="tx1"/>
          </a:solidFill>
          <a:latin typeface="+mn-lt"/>
        </a:defRPr>
      </a:lvl6pPr>
      <a:lvl7pPr marL="2686050" indent="-228600" algn="l" rtl="0" eaLnBrk="1" fontAlgn="base" hangingPunct="1">
        <a:spcBef>
          <a:spcPct val="20000"/>
        </a:spcBef>
        <a:spcAft>
          <a:spcPct val="0"/>
        </a:spcAft>
        <a:buChar char="•"/>
        <a:defRPr sz="1600">
          <a:solidFill>
            <a:schemeClr val="tx1"/>
          </a:solidFill>
          <a:latin typeface="+mn-lt"/>
        </a:defRPr>
      </a:lvl7pPr>
      <a:lvl8pPr marL="3143250" indent="-228600" algn="l" rtl="0" eaLnBrk="1" fontAlgn="base" hangingPunct="1">
        <a:spcBef>
          <a:spcPct val="20000"/>
        </a:spcBef>
        <a:spcAft>
          <a:spcPct val="0"/>
        </a:spcAft>
        <a:buChar char="•"/>
        <a:defRPr sz="1600">
          <a:solidFill>
            <a:schemeClr val="tx1"/>
          </a:solidFill>
          <a:latin typeface="+mn-lt"/>
        </a:defRPr>
      </a:lvl8pPr>
      <a:lvl9pPr marL="3600450" indent="-228600" algn="l" rtl="0" eaLnBrk="1" fontAlgn="base" hangingPunct="1">
        <a:spcBef>
          <a:spcPct val="20000"/>
        </a:spcBef>
        <a:spcAft>
          <a:spcPct val="0"/>
        </a:spcAft>
        <a:buChar char="•"/>
        <a:defRPr sz="1600">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pbarber@huawei.com"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mailto:yaozongming@huawei.com"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日期占位符 3"/>
          <p:cNvSpPr>
            <a:spLocks noGrp="1"/>
          </p:cNvSpPr>
          <p:nvPr>
            <p:ph type="dt" sz="quarter" idx="10"/>
          </p:nvPr>
        </p:nvSpPr>
        <p:spPr>
          <a:noFill/>
        </p:spPr>
        <p:txBody>
          <a:bodyPr/>
          <a:lstStyle/>
          <a:p>
            <a:r>
              <a:rPr lang="en-US" altLang="zh-CN" smtClean="0">
                <a:latin typeface="Times New Roman" pitchFamily="18" charset="0"/>
                <a:ea typeface="宋体" pitchFamily="2" charset="-122"/>
                <a:cs typeface="Arial" charset="0"/>
              </a:rPr>
              <a:t>Nov 2011</a:t>
            </a:r>
          </a:p>
        </p:txBody>
      </p:sp>
      <p:sp>
        <p:nvSpPr>
          <p:cNvPr id="15362" name="页脚占位符 4"/>
          <p:cNvSpPr>
            <a:spLocks noGrp="1"/>
          </p:cNvSpPr>
          <p:nvPr>
            <p:ph type="ftr" sz="quarter" idx="11"/>
          </p:nvPr>
        </p:nvSpPr>
        <p:spPr>
          <a:xfrm>
            <a:off x="6697663" y="6475413"/>
            <a:ext cx="1846262" cy="184150"/>
          </a:xfrm>
          <a:noFill/>
        </p:spPr>
        <p:txBody>
          <a:bodyPr/>
          <a:lstStyle/>
          <a:p>
            <a:r>
              <a:rPr lang="en-US" altLang="zh-CN" smtClean="0">
                <a:latin typeface="Times New Roman" pitchFamily="18" charset="0"/>
                <a:ea typeface="宋体" pitchFamily="2" charset="-122"/>
                <a:cs typeface="Arial" charset="0"/>
              </a:rPr>
              <a:t>Huawei Technologies Co. Ltd</a:t>
            </a:r>
          </a:p>
        </p:txBody>
      </p:sp>
      <p:sp>
        <p:nvSpPr>
          <p:cNvPr id="15363" name="灯片编号占位符 5"/>
          <p:cNvSpPr>
            <a:spLocks noGrp="1"/>
          </p:cNvSpPr>
          <p:nvPr>
            <p:ph type="sldNum" sz="quarter" idx="12"/>
          </p:nvPr>
        </p:nvSpPr>
        <p:spPr>
          <a:noFill/>
        </p:spPr>
        <p:txBody>
          <a:bodyPr/>
          <a:lstStyle/>
          <a:p>
            <a:r>
              <a:rPr lang="en-US" altLang="zh-CN" smtClean="0">
                <a:latin typeface="Times New Roman" pitchFamily="18" charset="0"/>
                <a:ea typeface="宋体" pitchFamily="2" charset="-122"/>
                <a:cs typeface="Arial" charset="0"/>
              </a:rPr>
              <a:t>Slide </a:t>
            </a:r>
            <a:fld id="{29DE8A13-F5DC-47A6-804D-CFA4ED3AEA3A}" type="slidenum">
              <a:rPr lang="en-US" altLang="zh-CN" smtClean="0">
                <a:latin typeface="Times New Roman" pitchFamily="18" charset="0"/>
                <a:ea typeface="宋体" pitchFamily="2" charset="-122"/>
                <a:cs typeface="Arial" charset="0"/>
              </a:rPr>
              <a:pPr/>
              <a:t>1</a:t>
            </a:fld>
            <a:endParaRPr lang="en-US" altLang="zh-CN" smtClean="0">
              <a:latin typeface="Times New Roman" pitchFamily="18" charset="0"/>
              <a:ea typeface="宋体" pitchFamily="2" charset="-122"/>
              <a:cs typeface="Arial" charset="0"/>
            </a:endParaRPr>
          </a:p>
        </p:txBody>
      </p:sp>
      <p:sp>
        <p:nvSpPr>
          <p:cNvPr id="15364" name="Rectangle 2"/>
          <p:cNvSpPr>
            <a:spLocks noGrp="1" noChangeArrowheads="1"/>
          </p:cNvSpPr>
          <p:nvPr>
            <p:ph type="title"/>
          </p:nvPr>
        </p:nvSpPr>
        <p:spPr/>
        <p:txBody>
          <a:bodyPr/>
          <a:lstStyle/>
          <a:p>
            <a:pPr eaLnBrk="1" hangingPunct="1"/>
            <a:r>
              <a:rPr lang="en-US" altLang="zh-CN" smtClean="0">
                <a:ea typeface="宋体" pitchFamily="2" charset="-122"/>
              </a:rPr>
              <a:t>Broadcast Probe Response  in TGai</a:t>
            </a:r>
          </a:p>
        </p:txBody>
      </p:sp>
      <p:sp>
        <p:nvSpPr>
          <p:cNvPr id="15365" name="Rectangle 6"/>
          <p:cNvSpPr>
            <a:spLocks noGrp="1" noChangeArrowheads="1"/>
          </p:cNvSpPr>
          <p:nvPr>
            <p:ph type="body" idx="1"/>
          </p:nvPr>
        </p:nvSpPr>
        <p:spPr>
          <a:xfrm>
            <a:off x="685800" y="1524000"/>
            <a:ext cx="7772400" cy="381000"/>
          </a:xfrm>
        </p:spPr>
        <p:txBody>
          <a:bodyPr/>
          <a:lstStyle/>
          <a:p>
            <a:pPr algn="ctr" eaLnBrk="1" hangingPunct="1">
              <a:buFontTx/>
              <a:buNone/>
            </a:pPr>
            <a:r>
              <a:rPr lang="en-US" altLang="zh-CN" sz="2000" smtClean="0">
                <a:ea typeface="宋体" pitchFamily="2" charset="-122"/>
              </a:rPr>
              <a:t>Date:</a:t>
            </a:r>
            <a:r>
              <a:rPr lang="en-US" altLang="zh-CN" sz="2000" b="0" smtClean="0">
                <a:ea typeface="宋体" pitchFamily="2" charset="-122"/>
              </a:rPr>
              <a:t> 2011-11-05</a:t>
            </a:r>
          </a:p>
        </p:txBody>
      </p:sp>
      <p:sp>
        <p:nvSpPr>
          <p:cNvPr id="15366" name="Rectangle 12"/>
          <p:cNvSpPr>
            <a:spLocks noChangeArrowheads="1"/>
          </p:cNvSpPr>
          <p:nvPr/>
        </p:nvSpPr>
        <p:spPr bwMode="auto">
          <a:xfrm>
            <a:off x="533400" y="1939925"/>
            <a:ext cx="1447800" cy="381000"/>
          </a:xfrm>
          <a:prstGeom prst="rect">
            <a:avLst/>
          </a:prstGeom>
          <a:noFill/>
          <a:ln w="9525">
            <a:noFill/>
            <a:miter lim="800000"/>
            <a:headEnd/>
            <a:tailEnd/>
          </a:ln>
        </p:spPr>
        <p:txBody>
          <a:bodyPr lIns="92075" tIns="46038" rIns="92075" bIns="46038"/>
          <a:lstStyle/>
          <a:p>
            <a:pPr marL="342900" indent="-342900" eaLnBrk="0" hangingPunct="0">
              <a:spcBef>
                <a:spcPct val="20000"/>
              </a:spcBef>
            </a:pPr>
            <a:r>
              <a:rPr lang="en-US" altLang="zh-CN" sz="2000" b="1">
                <a:ea typeface="宋体" pitchFamily="2" charset="-122"/>
              </a:rPr>
              <a:t>Authors:</a:t>
            </a:r>
            <a:endParaRPr lang="en-US" altLang="zh-CN" sz="2000">
              <a:ea typeface="宋体" pitchFamily="2" charset="-122"/>
            </a:endParaRPr>
          </a:p>
        </p:txBody>
      </p:sp>
      <p:graphicFrame>
        <p:nvGraphicFramePr>
          <p:cNvPr id="9" name="表 9"/>
          <p:cNvGraphicFramePr>
            <a:graphicFrameLocks noGrp="1"/>
          </p:cNvGraphicFramePr>
          <p:nvPr/>
        </p:nvGraphicFramePr>
        <p:xfrm>
          <a:off x="609600" y="2362200"/>
          <a:ext cx="8148638" cy="2390775"/>
        </p:xfrm>
        <a:graphic>
          <a:graphicData uri="http://schemas.openxmlformats.org/drawingml/2006/table">
            <a:tbl>
              <a:tblPr/>
              <a:tblGrid>
                <a:gridCol w="1629056"/>
                <a:gridCol w="1505000"/>
                <a:gridCol w="1802082"/>
                <a:gridCol w="1292158"/>
                <a:gridCol w="1920249"/>
              </a:tblGrid>
              <a:tr h="3714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1800" b="1" i="0" u="none" strike="noStrike" cap="none" normalizeH="0" baseline="0" dirty="0" smtClean="0">
                          <a:ln>
                            <a:noFill/>
                          </a:ln>
                          <a:solidFill>
                            <a:schemeClr val="tx1"/>
                          </a:solidFill>
                          <a:effectLst/>
                          <a:latin typeface="Times New Roman" pitchFamily="18" charset="0"/>
                          <a:ea typeface="MS PGothic" pitchFamily="34" charset="-128"/>
                        </a:rPr>
                        <a:t>Name</a:t>
                      </a:r>
                      <a:endParaRPr kumimoji="1" lang="ja-JP" altLang="en-US" sz="1800" b="1" i="0" u="none" strike="noStrike" cap="none" normalizeH="0" baseline="0" dirty="0" smtClean="0">
                        <a:ln>
                          <a:noFill/>
                        </a:ln>
                        <a:solidFill>
                          <a:schemeClr val="tx1"/>
                        </a:solidFill>
                        <a:effectLst/>
                        <a:latin typeface="Times New Roman" pitchFamily="18" charset="0"/>
                        <a:ea typeface="MS PGothic"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1800" b="1" i="0" u="none" strike="noStrike" cap="none" normalizeH="0" baseline="0" smtClean="0">
                          <a:ln>
                            <a:noFill/>
                          </a:ln>
                          <a:solidFill>
                            <a:schemeClr val="tx1"/>
                          </a:solidFill>
                          <a:effectLst/>
                          <a:latin typeface="Times New Roman" pitchFamily="18" charset="0"/>
                          <a:ea typeface="MS PGothic" pitchFamily="34" charset="-128"/>
                        </a:rPr>
                        <a:t>Affiliations</a:t>
                      </a:r>
                      <a:endParaRPr kumimoji="1" lang="ja-JP" altLang="en-US" sz="1800" b="1" i="0" u="none" strike="noStrike" cap="none" normalizeH="0" baseline="0" smtClean="0">
                        <a:ln>
                          <a:noFill/>
                        </a:ln>
                        <a:solidFill>
                          <a:schemeClr val="tx1"/>
                        </a:solidFill>
                        <a:effectLst/>
                        <a:latin typeface="Times New Roman" pitchFamily="18" charset="0"/>
                        <a:ea typeface="MS PGothic"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1800" b="1" i="0" u="none" strike="noStrike" cap="none" normalizeH="0" baseline="0" dirty="0" smtClean="0">
                          <a:ln>
                            <a:noFill/>
                          </a:ln>
                          <a:solidFill>
                            <a:schemeClr val="tx1"/>
                          </a:solidFill>
                          <a:effectLst/>
                          <a:latin typeface="Times New Roman" pitchFamily="18" charset="0"/>
                          <a:ea typeface="MS PGothic" pitchFamily="34" charset="-128"/>
                        </a:rPr>
                        <a:t>Address</a:t>
                      </a:r>
                      <a:endParaRPr kumimoji="1" lang="ja-JP" altLang="en-US" sz="1800" b="1" i="0" u="none" strike="noStrike" cap="none" normalizeH="0" baseline="0" dirty="0" smtClean="0">
                        <a:ln>
                          <a:noFill/>
                        </a:ln>
                        <a:solidFill>
                          <a:schemeClr val="tx1"/>
                        </a:solidFill>
                        <a:effectLst/>
                        <a:latin typeface="Times New Roman" pitchFamily="18" charset="0"/>
                        <a:ea typeface="MS PGothic"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1800" b="1" i="0" u="none" strike="noStrike" cap="none" normalizeH="0" baseline="0" dirty="0" smtClean="0">
                          <a:ln>
                            <a:noFill/>
                          </a:ln>
                          <a:solidFill>
                            <a:schemeClr val="tx1"/>
                          </a:solidFill>
                          <a:effectLst/>
                          <a:latin typeface="Times New Roman" pitchFamily="18" charset="0"/>
                          <a:ea typeface="MS PGothic" pitchFamily="34" charset="-128"/>
                        </a:rPr>
                        <a:t>Phone</a:t>
                      </a:r>
                      <a:endParaRPr kumimoji="1" lang="ja-JP" altLang="en-US" sz="1800" b="1" i="0" u="none" strike="noStrike" cap="none" normalizeH="0" baseline="0" dirty="0" smtClean="0">
                        <a:ln>
                          <a:noFill/>
                        </a:ln>
                        <a:solidFill>
                          <a:schemeClr val="tx1"/>
                        </a:solidFill>
                        <a:effectLst/>
                        <a:latin typeface="Times New Roman" pitchFamily="18" charset="0"/>
                        <a:ea typeface="MS PGothic"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1800" b="1" i="0" u="none" strike="noStrike" cap="none" normalizeH="0" baseline="0" dirty="0" smtClean="0">
                          <a:ln>
                            <a:noFill/>
                          </a:ln>
                          <a:solidFill>
                            <a:schemeClr val="tx1"/>
                          </a:solidFill>
                          <a:effectLst/>
                          <a:latin typeface="Times New Roman" pitchFamily="18" charset="0"/>
                          <a:ea typeface="MS PGothic" pitchFamily="34" charset="-128"/>
                        </a:rPr>
                        <a:t>email</a:t>
                      </a:r>
                      <a:endParaRPr kumimoji="1" lang="ja-JP" altLang="en-US" sz="1800" b="1" i="0" u="none" strike="noStrike" cap="none" normalizeH="0" baseline="0" dirty="0" smtClean="0">
                        <a:ln>
                          <a:noFill/>
                        </a:ln>
                        <a:solidFill>
                          <a:schemeClr val="tx1"/>
                        </a:solidFill>
                        <a:effectLst/>
                        <a:latin typeface="Times New Roman" pitchFamily="18" charset="0"/>
                        <a:ea typeface="MS PGothic"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147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1200" b="0" i="0" u="none" strike="noStrike" kern="1200" cap="none" normalizeH="0" baseline="0" dirty="0" smtClean="0">
                          <a:ln>
                            <a:noFill/>
                          </a:ln>
                          <a:solidFill>
                            <a:schemeClr val="tx1"/>
                          </a:solidFill>
                          <a:effectLst/>
                          <a:latin typeface="Times New Roman" pitchFamily="18" charset="0"/>
                          <a:ea typeface="맑은 고딕" pitchFamily="34" charset="-127"/>
                          <a:cs typeface="Times New Roman" pitchFamily="18" charset="0"/>
                        </a:rPr>
                        <a:t>Phillip Barber</a:t>
                      </a:r>
                      <a:br>
                        <a:rPr kumimoji="0" lang="en-US" altLang="zh-CN" sz="1200" b="0" i="0" u="none" strike="noStrike" kern="1200" cap="none" normalizeH="0" baseline="0" dirty="0" smtClean="0">
                          <a:ln>
                            <a:noFill/>
                          </a:ln>
                          <a:solidFill>
                            <a:schemeClr val="tx1"/>
                          </a:solidFill>
                          <a:effectLst/>
                          <a:latin typeface="Times New Roman" pitchFamily="18" charset="0"/>
                          <a:ea typeface="맑은 고딕" pitchFamily="34" charset="-127"/>
                          <a:cs typeface="Times New Roman" pitchFamily="18" charset="0"/>
                        </a:rPr>
                      </a:br>
                      <a:endParaRPr kumimoji="0" lang="zh-CN" altLang="zh-CN" sz="1200" b="0" i="0" u="none" strike="noStrike" kern="1200" cap="none" normalizeH="0" baseline="0" dirty="0" smtClean="0">
                        <a:ln>
                          <a:noFill/>
                        </a:ln>
                        <a:solidFill>
                          <a:schemeClr val="tx1"/>
                        </a:solidFill>
                        <a:effectLst/>
                        <a:latin typeface="Times New Roman" pitchFamily="18" charset="0"/>
                        <a:ea typeface="맑은 고딕" pitchFamily="34" charset="-127"/>
                        <a:cs typeface="Times New Roman" pitchFamily="18" charset="0"/>
                      </a:endParaRPr>
                    </a:p>
                  </a:txBody>
                  <a:tcPr marL="52705" marR="52705" marT="825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normalizeH="0" baseline="0" dirty="0" smtClean="0">
                          <a:ln>
                            <a:noFill/>
                          </a:ln>
                          <a:solidFill>
                            <a:schemeClr val="tx1"/>
                          </a:solidFill>
                          <a:effectLst/>
                          <a:latin typeface="Times New Roman" pitchFamily="18" charset="0"/>
                          <a:ea typeface="맑은 고딕" pitchFamily="34" charset="-127"/>
                          <a:cs typeface="Times New Roman" pitchFamily="18" charset="0"/>
                        </a:rPr>
                        <a:t>Huawei Technologies Co., Ltd. </a:t>
                      </a:r>
                      <a:endParaRPr kumimoji="0" lang="zh-CN" altLang="zh-CN" sz="1200" b="0" i="0" u="none" strike="noStrike" kern="1200" cap="none" normalizeH="0" baseline="0" dirty="0" smtClean="0">
                        <a:ln>
                          <a:noFill/>
                        </a:ln>
                        <a:solidFill>
                          <a:schemeClr val="tx1"/>
                        </a:solidFill>
                        <a:effectLst/>
                        <a:latin typeface="Times New Roman" pitchFamily="18" charset="0"/>
                        <a:ea typeface="맑은 고딕" pitchFamily="34" charset="-127"/>
                        <a:cs typeface="Times New Roman" pitchFamily="18" charset="0"/>
                      </a:endParaRPr>
                    </a:p>
                  </a:txBody>
                  <a:tcPr marL="52705" marR="52705" marT="825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kumimoji="0" lang="en-US" altLang="zh-CN" sz="1200" b="0" i="0" u="none" strike="noStrike" kern="1200" cap="none" normalizeH="0" baseline="0" dirty="0" smtClean="0">
                          <a:ln>
                            <a:noFill/>
                          </a:ln>
                          <a:solidFill>
                            <a:schemeClr val="tx1"/>
                          </a:solidFill>
                          <a:effectLst/>
                          <a:latin typeface="Times New Roman" pitchFamily="18" charset="0"/>
                          <a:ea typeface="맑은 고딕" pitchFamily="34" charset="-127"/>
                          <a:cs typeface="Times New Roman" pitchFamily="18" charset="0"/>
                        </a:rPr>
                        <a:t>1700 Alma Rd, </a:t>
                      </a:r>
                      <a:r>
                        <a:rPr kumimoji="0" lang="en-US" altLang="zh-CN" sz="1200" b="0" i="0" u="none" strike="noStrike" kern="1200" cap="none" normalizeH="0" baseline="0" dirty="0" err="1" smtClean="0">
                          <a:ln>
                            <a:noFill/>
                          </a:ln>
                          <a:solidFill>
                            <a:schemeClr val="tx1"/>
                          </a:solidFill>
                          <a:effectLst/>
                          <a:latin typeface="Times New Roman" pitchFamily="18" charset="0"/>
                          <a:ea typeface="맑은 고딕" pitchFamily="34" charset="-127"/>
                          <a:cs typeface="Times New Roman" pitchFamily="18" charset="0"/>
                        </a:rPr>
                        <a:t>Ste</a:t>
                      </a:r>
                      <a:r>
                        <a:rPr kumimoji="0" lang="en-US" altLang="zh-CN" sz="1200" b="0" i="0" u="none" strike="noStrike" kern="1200" cap="none" normalizeH="0" baseline="0" dirty="0" smtClean="0">
                          <a:ln>
                            <a:noFill/>
                          </a:ln>
                          <a:solidFill>
                            <a:schemeClr val="tx1"/>
                          </a:solidFill>
                          <a:effectLst/>
                          <a:latin typeface="Times New Roman" pitchFamily="18" charset="0"/>
                          <a:ea typeface="맑은 고딕" pitchFamily="34" charset="-127"/>
                          <a:cs typeface="Times New Roman" pitchFamily="18" charset="0"/>
                        </a:rPr>
                        <a:t> 500</a:t>
                      </a:r>
                    </a:p>
                    <a:p>
                      <a:r>
                        <a:rPr kumimoji="0" lang="en-US" altLang="zh-CN" sz="1200" b="0" i="0" u="none" strike="noStrike" kern="1200" cap="none" normalizeH="0" baseline="0" dirty="0" smtClean="0">
                          <a:ln>
                            <a:noFill/>
                          </a:ln>
                          <a:solidFill>
                            <a:schemeClr val="tx1"/>
                          </a:solidFill>
                          <a:effectLst/>
                          <a:latin typeface="Times New Roman" pitchFamily="18" charset="0"/>
                          <a:ea typeface="맑은 고딕" pitchFamily="34" charset="-127"/>
                          <a:cs typeface="Times New Roman" pitchFamily="18" charset="0"/>
                        </a:rPr>
                        <a:t>Plano, Texas 75075 USA</a:t>
                      </a:r>
                      <a:br>
                        <a:rPr kumimoji="0" lang="en-US" altLang="zh-CN" sz="1200" b="0" i="0" u="none" strike="noStrike" kern="1200" cap="none" normalizeH="0" baseline="0" dirty="0" smtClean="0">
                          <a:ln>
                            <a:noFill/>
                          </a:ln>
                          <a:solidFill>
                            <a:schemeClr val="tx1"/>
                          </a:solidFill>
                          <a:effectLst/>
                          <a:latin typeface="Times New Roman" pitchFamily="18" charset="0"/>
                          <a:ea typeface="맑은 고딕" pitchFamily="34" charset="-127"/>
                          <a:cs typeface="Times New Roman" pitchFamily="18" charset="0"/>
                        </a:rPr>
                      </a:br>
                      <a:endParaRPr kumimoji="0" lang="en-US" altLang="zh-CN" sz="1200" b="0" i="0" u="none" strike="noStrike" kern="1200" cap="none" normalizeH="0" baseline="0" dirty="0" smtClean="0">
                        <a:ln>
                          <a:noFill/>
                        </a:ln>
                        <a:solidFill>
                          <a:schemeClr val="tx1"/>
                        </a:solidFill>
                        <a:effectLst/>
                        <a:latin typeface="Times New Roman" pitchFamily="18" charset="0"/>
                        <a:ea typeface="맑은 고딕" pitchFamily="34" charset="-127"/>
                        <a:cs typeface="Times New Roman" pitchFamily="18" charset="0"/>
                      </a:endParaRPr>
                    </a:p>
                  </a:txBody>
                  <a:tcPr marL="52705" marR="52705" marT="825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kern="1200" cap="none" normalizeH="0" baseline="0" dirty="0" smtClean="0">
                          <a:ln>
                            <a:noFill/>
                          </a:ln>
                          <a:solidFill>
                            <a:schemeClr val="tx1"/>
                          </a:solidFill>
                          <a:effectLst/>
                          <a:latin typeface="Times New Roman" pitchFamily="18" charset="0"/>
                          <a:ea typeface="맑은 고딕" pitchFamily="34" charset="-127"/>
                          <a:cs typeface="Times New Roman" pitchFamily="18" charset="0"/>
                        </a:rPr>
                        <a:t>+1 972-509-5599 </a:t>
                      </a:r>
                      <a:endParaRPr kumimoji="0" lang="zh-CN" altLang="zh-CN" sz="1200" b="0" i="0" u="none" strike="noStrike" kern="1200" cap="none" normalizeH="0" baseline="0" dirty="0" smtClean="0">
                        <a:ln>
                          <a:noFill/>
                        </a:ln>
                        <a:solidFill>
                          <a:schemeClr val="tx1"/>
                        </a:solidFill>
                        <a:effectLst/>
                        <a:latin typeface="Times New Roman" pitchFamily="18" charset="0"/>
                        <a:ea typeface="맑은 고딕" pitchFamily="34" charset="-127"/>
                        <a:cs typeface="Times New Roman" pitchFamily="18" charset="0"/>
                      </a:endParaRPr>
                    </a:p>
                  </a:txBody>
                  <a:tcPr marL="52705" marR="52705" marT="825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zh-CN" sz="1200" b="0" i="0" u="none" strike="noStrike" kern="1200" cap="none" normalizeH="0" baseline="0" dirty="0" smtClean="0">
                        <a:ln>
                          <a:noFill/>
                        </a:ln>
                        <a:solidFill>
                          <a:schemeClr val="tx1"/>
                        </a:solidFill>
                        <a:effectLst/>
                        <a:latin typeface="Times New Roman" pitchFamily="18" charset="0"/>
                        <a:ea typeface="맑은 고딕" pitchFamily="34" charset="-127"/>
                        <a:cs typeface="Times New Roman" pitchFamily="18" charset="0"/>
                        <a:hlinkClick r:id="rId3"/>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zh-CN" sz="1200" b="0" i="0" u="none" strike="noStrike" kern="1200" cap="none" normalizeH="0" baseline="0" dirty="0" smtClean="0">
                          <a:ln>
                            <a:noFill/>
                          </a:ln>
                          <a:solidFill>
                            <a:schemeClr val="tx1"/>
                          </a:solidFill>
                          <a:effectLst/>
                          <a:latin typeface="Times New Roman" pitchFamily="18" charset="0"/>
                          <a:ea typeface="맑은 고딕" pitchFamily="34" charset="-127"/>
                          <a:cs typeface="Times New Roman" pitchFamily="18" charset="0"/>
                          <a:hlinkClick r:id="rId3"/>
                        </a:rPr>
                        <a:t>pbarber@huawei.com</a:t>
                      </a:r>
                      <a:endParaRPr kumimoji="0" lang="en-US" altLang="zh-CN" sz="1200" b="0" i="0" u="none" strike="noStrike" kern="1200" cap="none" normalizeH="0" baseline="0" dirty="0" smtClean="0">
                        <a:ln>
                          <a:noFill/>
                        </a:ln>
                        <a:solidFill>
                          <a:schemeClr val="tx1"/>
                        </a:solidFill>
                        <a:effectLst/>
                        <a:latin typeface="Times New Roman" pitchFamily="18" charset="0"/>
                        <a:ea typeface="맑은 고딕" pitchFamily="34" charset="-127"/>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200" b="0" i="0" u="none" strike="noStrike" cap="none" normalizeH="0" baseline="0" dirty="0" err="1" smtClean="0">
                          <a:ln>
                            <a:noFill/>
                          </a:ln>
                          <a:solidFill>
                            <a:schemeClr val="tx1"/>
                          </a:solidFill>
                          <a:effectLst/>
                          <a:latin typeface="Times New Roman" pitchFamily="18" charset="0"/>
                          <a:ea typeface="맑은 고딕" pitchFamily="34" charset="-127"/>
                          <a:cs typeface="Times New Roman" pitchFamily="18" charset="0"/>
                        </a:rPr>
                        <a:t>Guorui</a:t>
                      </a:r>
                      <a:r>
                        <a:rPr kumimoji="0" lang="en-US" altLang="ko-KR" sz="1200" b="0" i="0" u="none" strike="noStrike" cap="none" normalizeH="0" baseline="0" dirty="0" smtClean="0">
                          <a:ln>
                            <a:noFill/>
                          </a:ln>
                          <a:solidFill>
                            <a:schemeClr val="tx1"/>
                          </a:solidFill>
                          <a:effectLst/>
                          <a:latin typeface="Times New Roman" pitchFamily="18" charset="0"/>
                          <a:ea typeface="맑은 고딕" pitchFamily="34" charset="-127"/>
                          <a:cs typeface="Times New Roman" pitchFamily="18" charset="0"/>
                        </a:rPr>
                        <a:t> Yang</a:t>
                      </a:r>
                    </a:p>
                  </a:txBody>
                  <a:tcPr marL="52414" marR="5241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200" b="0" i="0" u="none" strike="noStrike" cap="none" normalizeH="0" baseline="0" dirty="0" err="1" smtClean="0">
                          <a:ln>
                            <a:noFill/>
                          </a:ln>
                          <a:solidFill>
                            <a:schemeClr val="tx1"/>
                          </a:solidFill>
                          <a:effectLst/>
                          <a:latin typeface="Times New Roman" pitchFamily="18" charset="0"/>
                          <a:ea typeface="맑은 고딕" pitchFamily="34" charset="-127"/>
                          <a:cs typeface="Times New Roman" pitchFamily="18" charset="0"/>
                        </a:rPr>
                        <a:t>Huawei</a:t>
                      </a:r>
                      <a:r>
                        <a:rPr kumimoji="0" lang="en-US" altLang="ko-KR" sz="1200" b="0" i="0" u="none" strike="noStrike" cap="none" normalizeH="0" baseline="0" dirty="0" smtClean="0">
                          <a:ln>
                            <a:noFill/>
                          </a:ln>
                          <a:solidFill>
                            <a:schemeClr val="tx1"/>
                          </a:solidFill>
                          <a:effectLst/>
                          <a:latin typeface="Times New Roman" pitchFamily="18" charset="0"/>
                          <a:ea typeface="맑은 고딕" pitchFamily="34" charset="-127"/>
                          <a:cs typeface="Times New Roman" pitchFamily="18" charset="0"/>
                        </a:rPr>
                        <a:t> Technologies Co., Ltd</a:t>
                      </a:r>
                      <a:endParaRPr kumimoji="0" lang="ko-KR" altLang="ko-KR" sz="1200" b="0" i="0" u="none" strike="noStrike" cap="none" normalizeH="0" baseline="0" dirty="0" smtClean="0">
                        <a:ln>
                          <a:noFill/>
                        </a:ln>
                        <a:solidFill>
                          <a:schemeClr val="tx1"/>
                        </a:solidFill>
                        <a:effectLst/>
                        <a:latin typeface="Times New Roman" pitchFamily="18" charset="0"/>
                        <a:ea typeface="맑은 고딕" pitchFamily="34" charset="-127"/>
                        <a:cs typeface="Times New Roman" pitchFamily="18" charset="0"/>
                      </a:endParaRPr>
                    </a:p>
                  </a:txBody>
                  <a:tcPr marL="52414" marR="5241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ja-JP" sz="1200" b="0" i="0" u="none" strike="noStrike" cap="none" normalizeH="0" baseline="0" dirty="0" smtClean="0">
                          <a:ln>
                            <a:noFill/>
                          </a:ln>
                          <a:solidFill>
                            <a:schemeClr val="tx1"/>
                          </a:solidFill>
                          <a:effectLst/>
                          <a:latin typeface="Times New Roman" pitchFamily="18" charset="0"/>
                          <a:ea typeface="맑은 고딕" pitchFamily="34" charset="-127"/>
                          <a:cs typeface="Times New Roman" pitchFamily="18" charset="0"/>
                        </a:rPr>
                        <a:t>Bldg C8, Software Park, Road </a:t>
                      </a:r>
                      <a:r>
                        <a:rPr kumimoji="0" lang="en-US" altLang="ja-JP" sz="1200" b="0" i="0" u="none" strike="noStrike" cap="none" normalizeH="0" baseline="0" dirty="0" err="1" smtClean="0">
                          <a:ln>
                            <a:noFill/>
                          </a:ln>
                          <a:solidFill>
                            <a:schemeClr val="tx1"/>
                          </a:solidFill>
                          <a:effectLst/>
                          <a:latin typeface="Times New Roman" pitchFamily="18" charset="0"/>
                          <a:ea typeface="맑은 고딕" pitchFamily="34" charset="-127"/>
                          <a:cs typeface="Times New Roman" pitchFamily="18" charset="0"/>
                        </a:rPr>
                        <a:t>Tianfu</a:t>
                      </a:r>
                      <a:r>
                        <a:rPr kumimoji="0" lang="en-US" altLang="ja-JP" sz="1200" b="0" i="0" u="none" strike="noStrike" cap="none" normalizeH="0" baseline="0" dirty="0" smtClean="0">
                          <a:ln>
                            <a:noFill/>
                          </a:ln>
                          <a:solidFill>
                            <a:schemeClr val="tx1"/>
                          </a:solidFill>
                          <a:effectLst/>
                          <a:latin typeface="Times New Roman" pitchFamily="18" charset="0"/>
                          <a:ea typeface="맑은 고딕" pitchFamily="34" charset="-127"/>
                          <a:cs typeface="Times New Roman" pitchFamily="18" charset="0"/>
                        </a:rPr>
                        <a:t> 801, </a:t>
                      </a:r>
                      <a:r>
                        <a:rPr kumimoji="0" lang="en-US" altLang="ja-JP" sz="1200" b="0" i="0" u="none" strike="noStrike" cap="none" normalizeH="0" baseline="0" dirty="0" err="1" smtClean="0">
                          <a:ln>
                            <a:noFill/>
                          </a:ln>
                          <a:solidFill>
                            <a:schemeClr val="tx1"/>
                          </a:solidFill>
                          <a:effectLst/>
                          <a:latin typeface="Times New Roman" pitchFamily="18" charset="0"/>
                          <a:ea typeface="맑은 고딕" pitchFamily="34" charset="-127"/>
                          <a:cs typeface="Times New Roman" pitchFamily="18" charset="0"/>
                        </a:rPr>
                        <a:t>Gaoxin</a:t>
                      </a:r>
                      <a:r>
                        <a:rPr kumimoji="0" lang="en-US" altLang="ja-JP" sz="1200" b="0" i="0" u="none" strike="noStrike" cap="none" normalizeH="0" baseline="0" dirty="0" smtClean="0">
                          <a:ln>
                            <a:noFill/>
                          </a:ln>
                          <a:solidFill>
                            <a:schemeClr val="tx1"/>
                          </a:solidFill>
                          <a:effectLst/>
                          <a:latin typeface="Times New Roman" pitchFamily="18" charset="0"/>
                          <a:ea typeface="맑은 고딕" pitchFamily="34" charset="-127"/>
                          <a:cs typeface="Times New Roman" pitchFamily="18" charset="0"/>
                        </a:rPr>
                        <a:t> District, </a:t>
                      </a:r>
                      <a:r>
                        <a:rPr kumimoji="0" lang="en-US" altLang="ja-JP" sz="1200" b="0" i="0" u="none" strike="noStrike" cap="none" normalizeH="0" baseline="0" dirty="0" err="1" smtClean="0">
                          <a:ln>
                            <a:noFill/>
                          </a:ln>
                          <a:solidFill>
                            <a:schemeClr val="tx1"/>
                          </a:solidFill>
                          <a:effectLst/>
                          <a:latin typeface="Times New Roman" pitchFamily="18" charset="0"/>
                          <a:ea typeface="맑은 고딕" pitchFamily="34" charset="-127"/>
                          <a:cs typeface="Times New Roman" pitchFamily="18" charset="0"/>
                        </a:rPr>
                        <a:t>Chenfdu</a:t>
                      </a:r>
                      <a:r>
                        <a:rPr kumimoji="0" lang="en-US" altLang="ja-JP" sz="1200" b="0" i="0" u="none" strike="noStrike" cap="none" normalizeH="0" baseline="0" dirty="0" smtClean="0">
                          <a:ln>
                            <a:noFill/>
                          </a:ln>
                          <a:solidFill>
                            <a:schemeClr val="tx1"/>
                          </a:solidFill>
                          <a:effectLst/>
                          <a:latin typeface="Times New Roman" pitchFamily="18" charset="0"/>
                          <a:ea typeface="맑은 고딕" pitchFamily="34" charset="-127"/>
                          <a:cs typeface="Times New Roman" pitchFamily="18" charset="0"/>
                        </a:rPr>
                        <a:t>, Sichuan, China, 610041</a:t>
                      </a:r>
                      <a:endParaRPr kumimoji="0" lang="ko-KR" altLang="ko-KR" sz="1200" b="0" i="0" u="none" strike="noStrike" cap="none" normalizeH="0" baseline="0" dirty="0" smtClean="0">
                        <a:ln>
                          <a:noFill/>
                        </a:ln>
                        <a:solidFill>
                          <a:schemeClr val="tx1"/>
                        </a:solidFill>
                        <a:effectLst/>
                        <a:latin typeface="Times New Roman" pitchFamily="18" charset="0"/>
                        <a:ea typeface="맑은 고딕" pitchFamily="34" charset="-127"/>
                        <a:cs typeface="Times New Roman" pitchFamily="18" charset="0"/>
                      </a:endParaRPr>
                    </a:p>
                  </a:txBody>
                  <a:tcPr marL="52414" marR="5241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ko-KR" altLang="en-US" sz="1200" b="0" i="0" u="none" strike="noStrike" cap="none" normalizeH="0" baseline="0" dirty="0" smtClean="0">
                          <a:ln>
                            <a:noFill/>
                          </a:ln>
                          <a:solidFill>
                            <a:schemeClr val="tx1"/>
                          </a:solidFill>
                          <a:effectLst/>
                          <a:latin typeface="Times New Roman" pitchFamily="18" charset="0"/>
                          <a:ea typeface="맑은 고딕" pitchFamily="34" charset="-127"/>
                          <a:cs typeface="Times New Roman" pitchFamily="18" charset="0"/>
                        </a:rPr>
                        <a:t>+</a:t>
                      </a:r>
                      <a:r>
                        <a:rPr kumimoji="0" lang="en-US" altLang="ja-JP" sz="1200" b="0" i="0" u="none" strike="noStrike" cap="none" normalizeH="0" baseline="0" dirty="0" smtClean="0">
                          <a:ln>
                            <a:noFill/>
                          </a:ln>
                          <a:solidFill>
                            <a:schemeClr val="tx1"/>
                          </a:solidFill>
                          <a:effectLst/>
                          <a:latin typeface="Times New Roman" pitchFamily="18" charset="0"/>
                          <a:ea typeface="맑은 고딕" pitchFamily="34" charset="-127"/>
                          <a:cs typeface="Times New Roman" pitchFamily="18" charset="0"/>
                        </a:rPr>
                        <a:t>86 28 65972873</a:t>
                      </a:r>
                      <a:endParaRPr kumimoji="0" lang="ko-KR" altLang="ko-KR" sz="1200" b="0" i="0" u="none" strike="noStrike" cap="none" normalizeH="0" baseline="0" dirty="0" smtClean="0">
                        <a:ln>
                          <a:noFill/>
                        </a:ln>
                        <a:solidFill>
                          <a:schemeClr val="tx1"/>
                        </a:solidFill>
                        <a:effectLst/>
                        <a:latin typeface="Times New Roman" pitchFamily="18" charset="0"/>
                        <a:ea typeface="맑은 고딕" pitchFamily="34" charset="-127"/>
                        <a:cs typeface="Times New Roman" pitchFamily="18" charset="0"/>
                      </a:endParaRPr>
                    </a:p>
                  </a:txBody>
                  <a:tcPr marL="52414" marR="5241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1200" b="0" i="0" u="none" strike="noStrike" cap="none" normalizeH="0" baseline="0" dirty="0" smtClean="0">
                          <a:ln>
                            <a:noFill/>
                          </a:ln>
                          <a:solidFill>
                            <a:schemeClr val="tx1"/>
                          </a:solidFill>
                          <a:effectLst/>
                          <a:latin typeface="Times New Roman" pitchFamily="18" charset="0"/>
                          <a:ea typeface="맑은 고딕" pitchFamily="34" charset="-127"/>
                          <a:cs typeface="Times New Roman" pitchFamily="18" charset="0"/>
                          <a:hlinkClick r:id="rId4"/>
                        </a:rPr>
                        <a:t>yangguorui@huawei.com</a:t>
                      </a:r>
                      <a:endParaRPr kumimoji="0" lang="en-US" altLang="ja-JP" sz="1200" b="0" i="0" u="none" strike="noStrike" cap="none" normalizeH="0" baseline="0" dirty="0" smtClean="0">
                        <a:ln>
                          <a:noFill/>
                        </a:ln>
                        <a:solidFill>
                          <a:schemeClr val="tx1"/>
                        </a:solidFill>
                        <a:effectLst/>
                        <a:latin typeface="Times New Roman" pitchFamily="18" charset="0"/>
                        <a:ea typeface="맑은 고딕" pitchFamily="34" charset="-127"/>
                        <a:cs typeface="Times New Roman" pitchFamily="18" charset="0"/>
                      </a:endParaRPr>
                    </a:p>
                  </a:txBody>
                  <a:tcPr marL="52414" marR="5241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200" b="0" i="0" u="none" strike="noStrike" cap="none" normalizeH="0" baseline="0" dirty="0" smtClean="0">
                          <a:ln>
                            <a:noFill/>
                          </a:ln>
                          <a:solidFill>
                            <a:schemeClr val="tx1"/>
                          </a:solidFill>
                          <a:effectLst/>
                          <a:latin typeface="Times New Roman" pitchFamily="18" charset="0"/>
                          <a:ea typeface="맑은 고딕" pitchFamily="34" charset="-127"/>
                          <a:cs typeface="Times New Roman" pitchFamily="18" charset="0"/>
                        </a:rPr>
                        <a:t>Zongming Yao</a:t>
                      </a:r>
                      <a:endParaRPr kumimoji="0" lang="en-US" altLang="ko-KR" sz="1200" b="0" i="0" u="none" strike="noStrike" cap="none" normalizeH="0" baseline="0" dirty="0" smtClean="0">
                        <a:ln>
                          <a:noFill/>
                        </a:ln>
                        <a:solidFill>
                          <a:schemeClr val="tx1"/>
                        </a:solidFill>
                        <a:effectLst/>
                        <a:latin typeface="Times New Roman" pitchFamily="18" charset="0"/>
                        <a:ea typeface="맑은 고딕" pitchFamily="34" charset="-127"/>
                        <a:cs typeface="Times New Roman" pitchFamily="18" charset="0"/>
                      </a:endParaRPr>
                    </a:p>
                  </a:txBody>
                  <a:tcPr marL="52414" marR="5241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200" b="0" i="0" u="none" strike="noStrike" cap="none" normalizeH="0" baseline="0" dirty="0" err="1" smtClean="0">
                          <a:ln>
                            <a:noFill/>
                          </a:ln>
                          <a:solidFill>
                            <a:schemeClr val="tx1"/>
                          </a:solidFill>
                          <a:effectLst/>
                          <a:latin typeface="Times New Roman" pitchFamily="18" charset="0"/>
                          <a:ea typeface="맑은 고딕" pitchFamily="34" charset="-127"/>
                          <a:cs typeface="Times New Roman" pitchFamily="18" charset="0"/>
                        </a:rPr>
                        <a:t>Huawei</a:t>
                      </a:r>
                      <a:r>
                        <a:rPr kumimoji="0" lang="en-US" altLang="ko-KR" sz="1200" b="0" i="0" u="none" strike="noStrike" cap="none" normalizeH="0" baseline="0" dirty="0" smtClean="0">
                          <a:ln>
                            <a:noFill/>
                          </a:ln>
                          <a:solidFill>
                            <a:schemeClr val="tx1"/>
                          </a:solidFill>
                          <a:effectLst/>
                          <a:latin typeface="Times New Roman" pitchFamily="18" charset="0"/>
                          <a:ea typeface="맑은 고딕" pitchFamily="34" charset="-127"/>
                          <a:cs typeface="Times New Roman" pitchFamily="18" charset="0"/>
                        </a:rPr>
                        <a:t> Technologies Co.</a:t>
                      </a:r>
                      <a:r>
                        <a:rPr kumimoji="0" lang="en-US" altLang="ja-JP" sz="1200" b="0" i="0" u="none" strike="noStrike" cap="none" normalizeH="0" baseline="0" dirty="0" smtClean="0">
                          <a:ln>
                            <a:noFill/>
                          </a:ln>
                          <a:solidFill>
                            <a:schemeClr val="tx1"/>
                          </a:solidFill>
                          <a:effectLst/>
                          <a:latin typeface="Times New Roman" pitchFamily="18" charset="0"/>
                          <a:ea typeface="맑은 고딕" pitchFamily="34" charset="-127"/>
                          <a:cs typeface="Times New Roman" pitchFamily="18" charset="0"/>
                        </a:rPr>
                        <a:t>, Ltd.</a:t>
                      </a:r>
                      <a:endParaRPr kumimoji="0" lang="ko-KR" altLang="ko-KR" sz="1200" b="0" i="0" u="none" strike="noStrike" cap="none" normalizeH="0" baseline="0" dirty="0" smtClean="0">
                        <a:ln>
                          <a:noFill/>
                        </a:ln>
                        <a:solidFill>
                          <a:schemeClr val="tx1"/>
                        </a:solidFill>
                        <a:effectLst/>
                        <a:latin typeface="Times New Roman" pitchFamily="18" charset="0"/>
                        <a:ea typeface="맑은 고딕" pitchFamily="34" charset="-127"/>
                        <a:cs typeface="Times New Roman" pitchFamily="18" charset="0"/>
                      </a:endParaRPr>
                    </a:p>
                  </a:txBody>
                  <a:tcPr marL="52414" marR="5241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1200" b="0" i="0" u="none" strike="noStrike" cap="none" normalizeH="0" baseline="0" dirty="0" smtClean="0">
                          <a:ln>
                            <a:noFill/>
                          </a:ln>
                          <a:solidFill>
                            <a:schemeClr val="tx1"/>
                          </a:solidFill>
                          <a:effectLst/>
                          <a:latin typeface="Times New Roman" pitchFamily="18" charset="0"/>
                          <a:ea typeface="맑은 고딕" pitchFamily="34" charset="-127"/>
                          <a:cs typeface="Times New Roman" pitchFamily="18" charset="0"/>
                        </a:rPr>
                        <a:t>Bldg C8, Software Park, Road </a:t>
                      </a:r>
                      <a:r>
                        <a:rPr kumimoji="0" lang="en-US" altLang="ja-JP" sz="1200" b="0" i="0" u="none" strike="noStrike" cap="none" normalizeH="0" baseline="0" dirty="0" err="1" smtClean="0">
                          <a:ln>
                            <a:noFill/>
                          </a:ln>
                          <a:solidFill>
                            <a:schemeClr val="tx1"/>
                          </a:solidFill>
                          <a:effectLst/>
                          <a:latin typeface="Times New Roman" pitchFamily="18" charset="0"/>
                          <a:ea typeface="맑은 고딕" pitchFamily="34" charset="-127"/>
                          <a:cs typeface="Times New Roman" pitchFamily="18" charset="0"/>
                        </a:rPr>
                        <a:t>Tianfu</a:t>
                      </a:r>
                      <a:r>
                        <a:rPr kumimoji="0" lang="en-US" altLang="ja-JP" sz="1200" b="0" i="0" u="none" strike="noStrike" cap="none" normalizeH="0" baseline="0" dirty="0" smtClean="0">
                          <a:ln>
                            <a:noFill/>
                          </a:ln>
                          <a:solidFill>
                            <a:schemeClr val="tx1"/>
                          </a:solidFill>
                          <a:effectLst/>
                          <a:latin typeface="Times New Roman" pitchFamily="18" charset="0"/>
                          <a:ea typeface="맑은 고딕" pitchFamily="34" charset="-127"/>
                          <a:cs typeface="Times New Roman" pitchFamily="18" charset="0"/>
                        </a:rPr>
                        <a:t> 801, </a:t>
                      </a:r>
                      <a:r>
                        <a:rPr kumimoji="0" lang="en-US" altLang="ja-JP" sz="1200" b="0" i="0" u="none" strike="noStrike" cap="none" normalizeH="0" baseline="0" dirty="0" err="1" smtClean="0">
                          <a:ln>
                            <a:noFill/>
                          </a:ln>
                          <a:solidFill>
                            <a:schemeClr val="tx1"/>
                          </a:solidFill>
                          <a:effectLst/>
                          <a:latin typeface="Times New Roman" pitchFamily="18" charset="0"/>
                          <a:ea typeface="맑은 고딕" pitchFamily="34" charset="-127"/>
                          <a:cs typeface="Times New Roman" pitchFamily="18" charset="0"/>
                        </a:rPr>
                        <a:t>Gaoxin</a:t>
                      </a:r>
                      <a:r>
                        <a:rPr kumimoji="0" lang="en-US" altLang="ja-JP" sz="1200" b="0" i="0" u="none" strike="noStrike" cap="none" normalizeH="0" baseline="0" dirty="0" smtClean="0">
                          <a:ln>
                            <a:noFill/>
                          </a:ln>
                          <a:solidFill>
                            <a:schemeClr val="tx1"/>
                          </a:solidFill>
                          <a:effectLst/>
                          <a:latin typeface="Times New Roman" pitchFamily="18" charset="0"/>
                          <a:ea typeface="맑은 고딕" pitchFamily="34" charset="-127"/>
                          <a:cs typeface="Times New Roman" pitchFamily="18" charset="0"/>
                        </a:rPr>
                        <a:t> District, Chengdu, Sichuan, China, 610041</a:t>
                      </a:r>
                      <a:endParaRPr kumimoji="0" lang="ko-KR" altLang="ko-KR" sz="1200" b="0" i="0" u="none" strike="noStrike" cap="none" normalizeH="0" baseline="0" dirty="0" smtClean="0">
                        <a:ln>
                          <a:noFill/>
                        </a:ln>
                        <a:solidFill>
                          <a:schemeClr val="tx1"/>
                        </a:solidFill>
                        <a:effectLst/>
                        <a:latin typeface="Times New Roman" pitchFamily="18" charset="0"/>
                        <a:ea typeface="맑은 고딕" pitchFamily="34" charset="-127"/>
                        <a:cs typeface="Times New Roman" pitchFamily="18" charset="0"/>
                      </a:endParaRPr>
                    </a:p>
                  </a:txBody>
                  <a:tcPr marL="52414" marR="5241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ko-KR" altLang="en-US" sz="1200" b="0" i="0" u="none" strike="noStrike" cap="none" normalizeH="0" baseline="0" dirty="0" smtClean="0">
                          <a:ln>
                            <a:noFill/>
                          </a:ln>
                          <a:solidFill>
                            <a:schemeClr val="tx1"/>
                          </a:solidFill>
                          <a:effectLst/>
                          <a:latin typeface="Times New Roman" pitchFamily="18" charset="0"/>
                          <a:ea typeface="맑은 고딕" pitchFamily="34" charset="-127"/>
                          <a:cs typeface="Times New Roman" pitchFamily="18" charset="0"/>
                        </a:rPr>
                        <a:t>+</a:t>
                      </a:r>
                      <a:r>
                        <a:rPr kumimoji="0" lang="en-US" altLang="ja-JP" sz="1200" b="0" i="0" u="none" strike="noStrike" cap="none" normalizeH="0" baseline="0" dirty="0" smtClean="0">
                          <a:ln>
                            <a:noFill/>
                          </a:ln>
                          <a:solidFill>
                            <a:schemeClr val="tx1"/>
                          </a:solidFill>
                          <a:effectLst/>
                          <a:latin typeface="Times New Roman" pitchFamily="18" charset="0"/>
                          <a:ea typeface="맑은 고딕" pitchFamily="34" charset="-127"/>
                          <a:cs typeface="Times New Roman" pitchFamily="18" charset="0"/>
                        </a:rPr>
                        <a:t>86 28 65972966</a:t>
                      </a:r>
                      <a:endParaRPr kumimoji="0" lang="ko-KR" altLang="ko-KR" sz="1200" b="0" i="0" u="none" strike="noStrike" cap="none" normalizeH="0" baseline="0" dirty="0" smtClean="0">
                        <a:ln>
                          <a:noFill/>
                        </a:ln>
                        <a:solidFill>
                          <a:schemeClr val="tx1"/>
                        </a:solidFill>
                        <a:effectLst/>
                        <a:latin typeface="Times New Roman" pitchFamily="18" charset="0"/>
                        <a:ea typeface="맑은 고딕" pitchFamily="34" charset="-127"/>
                        <a:cs typeface="Times New Roman" pitchFamily="18" charset="0"/>
                      </a:endParaRPr>
                    </a:p>
                  </a:txBody>
                  <a:tcPr marL="52414" marR="5241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1200" b="0" i="0" u="none" strike="noStrike" cap="none" normalizeH="0" baseline="0" dirty="0" smtClean="0">
                          <a:ln>
                            <a:noFill/>
                          </a:ln>
                          <a:solidFill>
                            <a:schemeClr val="tx1"/>
                          </a:solidFill>
                          <a:effectLst/>
                          <a:latin typeface="Times New Roman" pitchFamily="18" charset="0"/>
                          <a:ea typeface="맑은 고딕" pitchFamily="34" charset="-127"/>
                          <a:cs typeface="Times New Roman" pitchFamily="18" charset="0"/>
                          <a:hlinkClick r:id="rId4"/>
                        </a:rPr>
                        <a:t>yaozongming@huawei.com</a:t>
                      </a:r>
                      <a:endParaRPr kumimoji="0" lang="en-US" altLang="ja-JP" sz="1200" b="0" i="0" u="none" strike="noStrike" cap="none" normalizeH="0" baseline="0" dirty="0" smtClean="0">
                        <a:ln>
                          <a:noFill/>
                        </a:ln>
                        <a:solidFill>
                          <a:schemeClr val="tx1"/>
                        </a:solidFill>
                        <a:effectLst/>
                        <a:latin typeface="Times New Roman" pitchFamily="18" charset="0"/>
                        <a:ea typeface="맑은 고딕" pitchFamily="34" charset="-127"/>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ja-JP" sz="1200" b="0" i="0" u="none" strike="noStrike" cap="none" normalizeH="0" baseline="0" dirty="0" smtClean="0">
                        <a:ln>
                          <a:noFill/>
                        </a:ln>
                        <a:solidFill>
                          <a:schemeClr val="tx1"/>
                        </a:solidFill>
                        <a:effectLst/>
                        <a:latin typeface="Times New Roman" pitchFamily="18" charset="0"/>
                        <a:ea typeface="맑은 고딕" pitchFamily="34" charset="-127"/>
                        <a:cs typeface="Times New Roman" pitchFamily="18" charset="0"/>
                      </a:endParaRPr>
                    </a:p>
                  </a:txBody>
                  <a:tcPr marL="52414" marR="5241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日期占位符 3"/>
          <p:cNvSpPr>
            <a:spLocks noGrp="1"/>
          </p:cNvSpPr>
          <p:nvPr>
            <p:ph type="dt" sz="quarter" idx="10"/>
          </p:nvPr>
        </p:nvSpPr>
        <p:spPr>
          <a:noFill/>
        </p:spPr>
        <p:txBody>
          <a:bodyPr/>
          <a:lstStyle/>
          <a:p>
            <a:r>
              <a:rPr lang="en-US" altLang="zh-CN" smtClean="0">
                <a:latin typeface="Times New Roman" pitchFamily="18" charset="0"/>
                <a:ea typeface="宋体" pitchFamily="2" charset="-122"/>
                <a:cs typeface="Arial" charset="0"/>
              </a:rPr>
              <a:t>Nov 2011</a:t>
            </a:r>
          </a:p>
        </p:txBody>
      </p:sp>
      <p:sp>
        <p:nvSpPr>
          <p:cNvPr id="63490" name="页脚占位符 4"/>
          <p:cNvSpPr>
            <a:spLocks noGrp="1"/>
          </p:cNvSpPr>
          <p:nvPr>
            <p:ph type="ftr" sz="quarter" idx="11"/>
          </p:nvPr>
        </p:nvSpPr>
        <p:spPr>
          <a:xfrm>
            <a:off x="6697663" y="6475413"/>
            <a:ext cx="1846262" cy="184150"/>
          </a:xfrm>
          <a:noFill/>
        </p:spPr>
        <p:txBody>
          <a:bodyPr/>
          <a:lstStyle/>
          <a:p>
            <a:r>
              <a:rPr lang="en-US" altLang="zh-CN" smtClean="0">
                <a:latin typeface="Times New Roman" pitchFamily="18" charset="0"/>
                <a:ea typeface="宋体" pitchFamily="2" charset="-122"/>
                <a:cs typeface="Arial" charset="0"/>
              </a:rPr>
              <a:t>Huawei Technologies Co. Ltd</a:t>
            </a:r>
          </a:p>
        </p:txBody>
      </p:sp>
      <p:sp>
        <p:nvSpPr>
          <p:cNvPr id="63491" name="灯片编号占位符 5"/>
          <p:cNvSpPr>
            <a:spLocks noGrp="1"/>
          </p:cNvSpPr>
          <p:nvPr>
            <p:ph type="sldNum" sz="quarter" idx="12"/>
          </p:nvPr>
        </p:nvSpPr>
        <p:spPr>
          <a:noFill/>
        </p:spPr>
        <p:txBody>
          <a:bodyPr/>
          <a:lstStyle/>
          <a:p>
            <a:r>
              <a:rPr lang="en-US" altLang="zh-CN" smtClean="0">
                <a:latin typeface="Times New Roman" pitchFamily="18" charset="0"/>
                <a:ea typeface="宋体" pitchFamily="2" charset="-122"/>
                <a:cs typeface="Arial" charset="0"/>
              </a:rPr>
              <a:t>Slide </a:t>
            </a:r>
            <a:fld id="{C5E50C50-8350-491C-B4FB-D04FBFF798F2}" type="slidenum">
              <a:rPr lang="en-US" altLang="zh-CN" smtClean="0">
                <a:latin typeface="Times New Roman" pitchFamily="18" charset="0"/>
                <a:ea typeface="宋体" pitchFamily="2" charset="-122"/>
                <a:cs typeface="Arial" charset="0"/>
              </a:rPr>
              <a:pPr/>
              <a:t>10</a:t>
            </a:fld>
            <a:endParaRPr lang="en-US" altLang="zh-CN" smtClean="0">
              <a:latin typeface="Times New Roman" pitchFamily="18" charset="0"/>
              <a:ea typeface="宋体" pitchFamily="2" charset="-122"/>
              <a:cs typeface="Arial" charset="0"/>
            </a:endParaRPr>
          </a:p>
        </p:txBody>
      </p:sp>
      <p:sp>
        <p:nvSpPr>
          <p:cNvPr id="63492" name="Rectangle 1"/>
          <p:cNvSpPr>
            <a:spLocks noGrp="1" noChangeArrowheads="1"/>
          </p:cNvSpPr>
          <p:nvPr>
            <p:ph type="title"/>
          </p:nvPr>
        </p:nvSpPr>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ja-JP" smtClean="0">
                <a:ea typeface="MS PGothic" pitchFamily="34" charset="-128"/>
              </a:rPr>
              <a:t>References</a:t>
            </a:r>
          </a:p>
        </p:txBody>
      </p:sp>
      <p:sp>
        <p:nvSpPr>
          <p:cNvPr id="8" name="Rectangle 2"/>
          <p:cNvSpPr txBox="1">
            <a:spLocks noChangeArrowheads="1"/>
          </p:cNvSpPr>
          <p:nvPr/>
        </p:nvSpPr>
        <p:spPr bwMode="auto">
          <a:xfrm>
            <a:off x="685800" y="1981200"/>
            <a:ext cx="7772400" cy="4208463"/>
          </a:xfrm>
          <a:prstGeom prst="rect">
            <a:avLst/>
          </a:prstGeom>
          <a:noFill/>
          <a:ln w="9525">
            <a:noFill/>
            <a:miter lim="800000"/>
            <a:headEnd/>
            <a:tailEnd/>
          </a:ln>
          <a:effectLst/>
        </p:spPr>
        <p:txBody>
          <a:bodyPr lIns="92075" tIns="46038" rIns="92075" bIns="46038"/>
          <a:lstStyle/>
          <a:p>
            <a:pPr marL="342900" indent="-342900">
              <a:spcBef>
                <a:spcPct val="20000"/>
              </a:spcBef>
              <a:buFont typeface="Arial" charset="0"/>
              <a:buChar char="•"/>
              <a:defRPr/>
            </a:pPr>
            <a:r>
              <a:rPr lang="en-US" altLang="ja-JP" sz="2400" b="1" kern="0">
                <a:latin typeface="+mn-lt"/>
                <a:cs typeface="+mn-cs"/>
              </a:rPr>
              <a:t>IEEE 802.</a:t>
            </a:r>
            <a:r>
              <a:rPr lang="en-US" altLang="zh-CN" sz="2400" b="1" kern="0">
                <a:latin typeface="+mn-lt"/>
                <a:cs typeface="+mn-cs"/>
              </a:rPr>
              <a:t>11REVmb-D11</a:t>
            </a:r>
            <a:endParaRPr lang="en-US" altLang="ja-JP" sz="2400" b="1" kern="0" dirty="0">
              <a:latin typeface="+mn-lt"/>
              <a:cs typeface="+mn-c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日期占位符 3"/>
          <p:cNvSpPr>
            <a:spLocks noGrp="1"/>
          </p:cNvSpPr>
          <p:nvPr>
            <p:ph type="dt" sz="quarter" idx="10"/>
          </p:nvPr>
        </p:nvSpPr>
        <p:spPr>
          <a:noFill/>
        </p:spPr>
        <p:txBody>
          <a:bodyPr/>
          <a:lstStyle/>
          <a:p>
            <a:r>
              <a:rPr lang="en-US" altLang="zh-CN" smtClean="0">
                <a:latin typeface="Times New Roman" pitchFamily="18" charset="0"/>
                <a:ea typeface="宋体" pitchFamily="2" charset="-122"/>
                <a:cs typeface="Arial" charset="0"/>
              </a:rPr>
              <a:t>Nov 2011</a:t>
            </a:r>
          </a:p>
        </p:txBody>
      </p:sp>
      <p:sp>
        <p:nvSpPr>
          <p:cNvPr id="17410" name="页脚占位符 4"/>
          <p:cNvSpPr>
            <a:spLocks noGrp="1"/>
          </p:cNvSpPr>
          <p:nvPr>
            <p:ph type="ftr" sz="quarter" idx="11"/>
          </p:nvPr>
        </p:nvSpPr>
        <p:spPr>
          <a:xfrm>
            <a:off x="6697663" y="6475413"/>
            <a:ext cx="1846262" cy="184150"/>
          </a:xfrm>
          <a:noFill/>
        </p:spPr>
        <p:txBody>
          <a:bodyPr/>
          <a:lstStyle/>
          <a:p>
            <a:r>
              <a:rPr lang="en-US" altLang="zh-CN" smtClean="0">
                <a:latin typeface="Times New Roman" pitchFamily="18" charset="0"/>
                <a:ea typeface="宋体" pitchFamily="2" charset="-122"/>
                <a:cs typeface="Arial" charset="0"/>
              </a:rPr>
              <a:t>Huawei Technologies Co. Ltd</a:t>
            </a:r>
          </a:p>
        </p:txBody>
      </p:sp>
      <p:sp>
        <p:nvSpPr>
          <p:cNvPr id="17411" name="灯片编号占位符 5"/>
          <p:cNvSpPr>
            <a:spLocks noGrp="1"/>
          </p:cNvSpPr>
          <p:nvPr>
            <p:ph type="sldNum" sz="quarter" idx="12"/>
          </p:nvPr>
        </p:nvSpPr>
        <p:spPr>
          <a:noFill/>
        </p:spPr>
        <p:txBody>
          <a:bodyPr/>
          <a:lstStyle/>
          <a:p>
            <a:r>
              <a:rPr lang="en-US" altLang="zh-CN" smtClean="0">
                <a:latin typeface="Times New Roman" pitchFamily="18" charset="0"/>
                <a:ea typeface="宋体" pitchFamily="2" charset="-122"/>
                <a:cs typeface="Arial" charset="0"/>
              </a:rPr>
              <a:t>Slide </a:t>
            </a:r>
            <a:fld id="{9F97FE8B-0D3E-48D4-8687-5DA007C51AE2}" type="slidenum">
              <a:rPr lang="en-US" altLang="zh-CN" smtClean="0">
                <a:latin typeface="Times New Roman" pitchFamily="18" charset="0"/>
                <a:ea typeface="宋体" pitchFamily="2" charset="-122"/>
                <a:cs typeface="Arial" charset="0"/>
              </a:rPr>
              <a:pPr/>
              <a:t>2</a:t>
            </a:fld>
            <a:endParaRPr lang="en-US" altLang="zh-CN" smtClean="0">
              <a:latin typeface="Times New Roman" pitchFamily="18" charset="0"/>
              <a:ea typeface="宋体" pitchFamily="2" charset="-122"/>
              <a:cs typeface="Arial" charset="0"/>
            </a:endParaRPr>
          </a:p>
        </p:txBody>
      </p:sp>
      <p:sp>
        <p:nvSpPr>
          <p:cNvPr id="17412" name="Rectangle 2"/>
          <p:cNvSpPr>
            <a:spLocks noGrp="1" noChangeArrowheads="1"/>
          </p:cNvSpPr>
          <p:nvPr>
            <p:ph type="title"/>
          </p:nvPr>
        </p:nvSpPr>
        <p:spPr/>
        <p:txBody>
          <a:bodyPr/>
          <a:lstStyle/>
          <a:p>
            <a:pPr eaLnBrk="1" hangingPunct="1"/>
            <a:r>
              <a:rPr lang="en-US" altLang="zh-CN" smtClean="0">
                <a:ea typeface="宋体" pitchFamily="2" charset="-122"/>
              </a:rPr>
              <a:t>Abstract</a:t>
            </a:r>
          </a:p>
        </p:txBody>
      </p:sp>
      <p:sp>
        <p:nvSpPr>
          <p:cNvPr id="17413" name="Rectangle 3"/>
          <p:cNvSpPr>
            <a:spLocks noGrp="1" noChangeArrowheads="1"/>
          </p:cNvSpPr>
          <p:nvPr>
            <p:ph type="body" idx="1"/>
          </p:nvPr>
        </p:nvSpPr>
        <p:spPr/>
        <p:txBody>
          <a:bodyPr/>
          <a:lstStyle/>
          <a:p>
            <a:pPr eaLnBrk="1" hangingPunct="1">
              <a:buFontTx/>
              <a:buNone/>
            </a:pPr>
            <a:r>
              <a:rPr lang="en-US" altLang="zh-CN" smtClean="0">
                <a:ea typeface="宋体" pitchFamily="2" charset="-122"/>
              </a:rPr>
              <a:t> </a:t>
            </a:r>
            <a:r>
              <a:rPr lang="en-US" altLang="ja-JP" smtClean="0">
                <a:ea typeface="MS PGothic" pitchFamily="34" charset="-128"/>
              </a:rPr>
              <a:t>This document describes a technical proposal for TGai. In </a:t>
            </a:r>
            <a:r>
              <a:rPr lang="en-GB" altLang="ja-JP" smtClean="0">
                <a:ea typeface="MS PGothic" pitchFamily="34" charset="-128"/>
              </a:rPr>
              <a:t>this proposal, a method of </a:t>
            </a:r>
            <a:r>
              <a:rPr lang="en-US" altLang="zh-CN" smtClean="0">
                <a:ea typeface="宋体" pitchFamily="2" charset="-122"/>
              </a:rPr>
              <a:t>broadcasting the probe response frame</a:t>
            </a:r>
            <a:r>
              <a:rPr lang="en-GB" altLang="ja-JP" smtClean="0">
                <a:ea typeface="MS PGothic" pitchFamily="34" charset="-128"/>
              </a:rPr>
              <a:t> is provided to </a:t>
            </a:r>
            <a:r>
              <a:rPr lang="en-US" altLang="ja-JP" smtClean="0">
                <a:ea typeface="MS PGothic" pitchFamily="34" charset="-128"/>
              </a:rPr>
              <a:t>share BSS information between STAs for FILS stage.</a:t>
            </a:r>
            <a:endParaRPr lang="en-US" altLang="zh-CN" smtClean="0">
              <a:ea typeface="宋体" pitchFamily="2"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日期占位符 3"/>
          <p:cNvSpPr>
            <a:spLocks noGrp="1"/>
          </p:cNvSpPr>
          <p:nvPr>
            <p:ph type="dt" sz="quarter" idx="10"/>
          </p:nvPr>
        </p:nvSpPr>
        <p:spPr>
          <a:noFill/>
        </p:spPr>
        <p:txBody>
          <a:bodyPr/>
          <a:lstStyle/>
          <a:p>
            <a:r>
              <a:rPr lang="en-US" altLang="zh-CN" smtClean="0">
                <a:latin typeface="Times New Roman" pitchFamily="18" charset="0"/>
                <a:ea typeface="宋体" pitchFamily="2" charset="-122"/>
                <a:cs typeface="Arial" charset="0"/>
              </a:rPr>
              <a:t>Nov 2011</a:t>
            </a:r>
          </a:p>
        </p:txBody>
      </p:sp>
      <p:sp>
        <p:nvSpPr>
          <p:cNvPr id="19458" name="页脚占位符 4"/>
          <p:cNvSpPr>
            <a:spLocks noGrp="1"/>
          </p:cNvSpPr>
          <p:nvPr>
            <p:ph type="ftr" sz="quarter" idx="11"/>
          </p:nvPr>
        </p:nvSpPr>
        <p:spPr>
          <a:xfrm>
            <a:off x="6697663" y="6475413"/>
            <a:ext cx="1846262" cy="184150"/>
          </a:xfrm>
          <a:noFill/>
        </p:spPr>
        <p:txBody>
          <a:bodyPr/>
          <a:lstStyle/>
          <a:p>
            <a:r>
              <a:rPr lang="en-US" altLang="zh-CN" smtClean="0">
                <a:latin typeface="Times New Roman" pitchFamily="18" charset="0"/>
                <a:ea typeface="宋体" pitchFamily="2" charset="-122"/>
                <a:cs typeface="Arial" charset="0"/>
              </a:rPr>
              <a:t>Huawei Technologies Co. Ltd</a:t>
            </a:r>
          </a:p>
        </p:txBody>
      </p:sp>
      <p:sp>
        <p:nvSpPr>
          <p:cNvPr id="19459" name="灯片编号占位符 5"/>
          <p:cNvSpPr>
            <a:spLocks noGrp="1"/>
          </p:cNvSpPr>
          <p:nvPr>
            <p:ph type="sldNum" sz="quarter" idx="12"/>
          </p:nvPr>
        </p:nvSpPr>
        <p:spPr>
          <a:noFill/>
        </p:spPr>
        <p:txBody>
          <a:bodyPr/>
          <a:lstStyle/>
          <a:p>
            <a:r>
              <a:rPr lang="en-US" altLang="zh-CN" smtClean="0">
                <a:latin typeface="Times New Roman" pitchFamily="18" charset="0"/>
                <a:ea typeface="宋体" pitchFamily="2" charset="-122"/>
                <a:cs typeface="Arial" charset="0"/>
              </a:rPr>
              <a:t>Slide </a:t>
            </a:r>
            <a:fld id="{A16D84BA-68AB-40DF-BB88-88D03DC48685}" type="slidenum">
              <a:rPr lang="en-US" altLang="zh-CN" smtClean="0">
                <a:latin typeface="Times New Roman" pitchFamily="18" charset="0"/>
                <a:ea typeface="宋体" pitchFamily="2" charset="-122"/>
                <a:cs typeface="Arial" charset="0"/>
              </a:rPr>
              <a:pPr/>
              <a:t>3</a:t>
            </a:fld>
            <a:endParaRPr lang="en-US" altLang="zh-CN" smtClean="0">
              <a:latin typeface="Times New Roman" pitchFamily="18" charset="0"/>
              <a:ea typeface="宋体" pitchFamily="2" charset="-122"/>
              <a:cs typeface="Arial" charset="0"/>
            </a:endParaRPr>
          </a:p>
        </p:txBody>
      </p:sp>
      <p:sp>
        <p:nvSpPr>
          <p:cNvPr id="19460" name="Rectangle 2"/>
          <p:cNvSpPr>
            <a:spLocks noGrp="1" noChangeArrowheads="1"/>
          </p:cNvSpPr>
          <p:nvPr>
            <p:ph type="title"/>
          </p:nvPr>
        </p:nvSpPr>
        <p:spPr/>
        <p:txBody>
          <a:bodyPr/>
          <a:lstStyle/>
          <a:p>
            <a:pPr eaLnBrk="1" hangingPunct="1"/>
            <a:r>
              <a:rPr lang="en-US" altLang="ja-JP" smtClean="0">
                <a:ea typeface="MS PGothic" pitchFamily="34" charset="-128"/>
              </a:rPr>
              <a:t>Conformance w/ Tgai PAR &amp; 5C </a:t>
            </a:r>
            <a:endParaRPr lang="en-US" smtClean="0"/>
          </a:p>
        </p:txBody>
      </p:sp>
      <p:graphicFrame>
        <p:nvGraphicFramePr>
          <p:cNvPr id="10" name="Tabelle 6"/>
          <p:cNvGraphicFramePr>
            <a:graphicFrameLocks noGrp="1"/>
          </p:cNvGraphicFramePr>
          <p:nvPr/>
        </p:nvGraphicFramePr>
        <p:xfrm>
          <a:off x="685800" y="1905000"/>
          <a:ext cx="7772400" cy="3733800"/>
        </p:xfrm>
        <a:graphic>
          <a:graphicData uri="http://schemas.openxmlformats.org/drawingml/2006/table">
            <a:tbl>
              <a:tblPr/>
              <a:tblGrid>
                <a:gridCol w="5848539"/>
                <a:gridCol w="1923861"/>
              </a:tblGrid>
              <a:tr h="41772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1400" b="1" i="0" u="none" strike="noStrike" cap="none" normalizeH="0" baseline="0" dirty="0" smtClean="0">
                          <a:ln>
                            <a:noFill/>
                          </a:ln>
                          <a:solidFill>
                            <a:srgbClr val="FFFFFF"/>
                          </a:solidFill>
                          <a:effectLst/>
                          <a:latin typeface="Times New Roman" charset="0"/>
                          <a:ea typeface="ＭＳ Ｐゴシック" charset="-128"/>
                        </a:rPr>
                        <a:t>Conformance Question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1400" b="1" i="0" u="none" strike="noStrike" cap="none" normalizeH="0" baseline="0" smtClean="0">
                          <a:ln>
                            <a:noFill/>
                          </a:ln>
                          <a:solidFill>
                            <a:srgbClr val="FFFFFF"/>
                          </a:solidFill>
                          <a:effectLst/>
                          <a:latin typeface="Times New Roman" charset="0"/>
                          <a:ea typeface="ＭＳ Ｐゴシック" charset="-128"/>
                        </a:rPr>
                        <a:t>Response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58267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1400" b="0" i="0" u="none" strike="noStrike" cap="none" normalizeH="0" baseline="0" dirty="0" smtClean="0">
                          <a:ln>
                            <a:noFill/>
                          </a:ln>
                          <a:solidFill>
                            <a:srgbClr val="000000"/>
                          </a:solidFill>
                          <a:effectLst/>
                          <a:latin typeface="Times New Roman" charset="0"/>
                          <a:ea typeface="ＭＳ Ｐゴシック" charset="-128"/>
                        </a:rPr>
                        <a:t>Does the proposal degrade the security offered by Robust Security Network Association (RSNA) already defined in 802.11?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1400" b="0" i="0" u="none" strike="noStrike" cap="none" normalizeH="0" baseline="0" dirty="0" smtClean="0">
                          <a:ln>
                            <a:noFill/>
                          </a:ln>
                          <a:solidFill>
                            <a:srgbClr val="000000"/>
                          </a:solidFill>
                          <a:effectLst/>
                          <a:latin typeface="Times New Roman" charset="0"/>
                          <a:ea typeface="ＭＳ Ｐゴシック" charset="-128"/>
                        </a:rPr>
                        <a:t>No</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r>
              <a:tr h="41772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1400" b="0" i="0" u="none" strike="noStrike" cap="none" normalizeH="0" baseline="0" dirty="0" smtClean="0">
                          <a:ln>
                            <a:noFill/>
                          </a:ln>
                          <a:solidFill>
                            <a:srgbClr val="000000"/>
                          </a:solidFill>
                          <a:effectLst/>
                          <a:latin typeface="Times New Roman" charset="0"/>
                          <a:ea typeface="ＭＳ Ｐゴシック" charset="-128"/>
                        </a:rPr>
                        <a:t>Does the proposal change the MAC SAP interface?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1400" b="0" i="0" u="none" strike="noStrike" cap="none" normalizeH="0" baseline="0" dirty="0" smtClean="0">
                          <a:ln>
                            <a:noFill/>
                          </a:ln>
                          <a:solidFill>
                            <a:srgbClr val="000000"/>
                          </a:solidFill>
                          <a:effectLst/>
                          <a:latin typeface="Times New Roman" charset="0"/>
                          <a:ea typeface="ＭＳ Ｐゴシック" charset="-128"/>
                        </a:rPr>
                        <a:t>No</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r>
              <a:tr h="41772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1400" b="0" i="0" u="none" strike="noStrike" cap="none" normalizeH="0" baseline="0" dirty="0" smtClean="0">
                          <a:ln>
                            <a:noFill/>
                          </a:ln>
                          <a:solidFill>
                            <a:srgbClr val="000000"/>
                          </a:solidFill>
                          <a:effectLst/>
                          <a:latin typeface="Times New Roman" charset="0"/>
                          <a:ea typeface="ＭＳ Ｐゴシック" charset="-128"/>
                        </a:rPr>
                        <a:t>Does the proposal require or introduce a change to the 802.1 architecture?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1400" b="0" i="0" u="none" strike="noStrike" cap="none" normalizeH="0" baseline="0" dirty="0" smtClean="0">
                          <a:ln>
                            <a:noFill/>
                          </a:ln>
                          <a:solidFill>
                            <a:srgbClr val="000000"/>
                          </a:solidFill>
                          <a:effectLst/>
                          <a:latin typeface="Times New Roman" charset="0"/>
                          <a:ea typeface="ＭＳ Ｐゴシック" charset="-128"/>
                        </a:rPr>
                        <a:t>No</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r>
              <a:tr h="41772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1400" b="0" i="0" u="none" strike="noStrike" cap="none" normalizeH="0" baseline="0" dirty="0" smtClean="0">
                          <a:ln>
                            <a:noFill/>
                          </a:ln>
                          <a:solidFill>
                            <a:srgbClr val="000000"/>
                          </a:solidFill>
                          <a:effectLst/>
                          <a:latin typeface="Times New Roman" charset="0"/>
                          <a:ea typeface="ＭＳ Ｐゴシック" charset="-128"/>
                        </a:rPr>
                        <a:t>Does the proposal introduce a change in the channel access mechanism?</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1400" b="0" i="0" u="none" strike="noStrike" cap="none" normalizeH="0" baseline="0" dirty="0" smtClean="0">
                          <a:ln>
                            <a:noFill/>
                          </a:ln>
                          <a:solidFill>
                            <a:srgbClr val="000000"/>
                          </a:solidFill>
                          <a:effectLst/>
                          <a:latin typeface="Times New Roman" charset="0"/>
                          <a:ea typeface="ＭＳ Ｐゴシック" charset="-128"/>
                        </a:rPr>
                        <a:t>No</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r>
              <a:tr h="41772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1400" b="0" i="0" u="none" strike="noStrike" cap="none" normalizeH="0" baseline="0" dirty="0" smtClean="0">
                          <a:ln>
                            <a:noFill/>
                          </a:ln>
                          <a:solidFill>
                            <a:srgbClr val="000000"/>
                          </a:solidFill>
                          <a:effectLst/>
                          <a:latin typeface="Times New Roman" charset="0"/>
                          <a:ea typeface="ＭＳ Ｐゴシック" charset="-128"/>
                        </a:rPr>
                        <a:t>Does the proposal introduce a change in the PHY?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1400" b="0" i="0" u="none" strike="noStrike" cap="none" normalizeH="0" baseline="0" dirty="0" smtClean="0">
                          <a:ln>
                            <a:noFill/>
                          </a:ln>
                          <a:solidFill>
                            <a:srgbClr val="000000"/>
                          </a:solidFill>
                          <a:effectLst/>
                          <a:latin typeface="Times New Roman" charset="0"/>
                          <a:ea typeface="ＭＳ Ｐゴシック" charset="-128"/>
                        </a:rPr>
                        <a:t>No</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r>
              <a:tr h="106251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1400" b="0" i="0" u="none" strike="noStrike" cap="none" normalizeH="0" baseline="0" dirty="0" smtClean="0">
                          <a:ln>
                            <a:noFill/>
                          </a:ln>
                          <a:solidFill>
                            <a:srgbClr val="000000"/>
                          </a:solidFill>
                          <a:effectLst/>
                          <a:latin typeface="Times New Roman" charset="0"/>
                          <a:ea typeface="ＭＳ Ｐゴシック" charset="-128"/>
                        </a:rPr>
                        <a:t>Which of the following link set-up phases is addressed by the proposal?</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1400" b="0" i="0" u="none" strike="noStrike" cap="none" normalizeH="0" baseline="0" dirty="0" smtClean="0">
                          <a:ln>
                            <a:noFill/>
                          </a:ln>
                          <a:solidFill>
                            <a:srgbClr val="000000"/>
                          </a:solidFill>
                          <a:effectLst/>
                          <a:latin typeface="Times New Roman" charset="0"/>
                          <a:ea typeface="ＭＳ Ｐゴシック" charset="-128"/>
                        </a:rPr>
                        <a:t>(1) AP Discovery (2) Network Discovery (3) Link (re-)establishment / exchange of security related messages (4) Higher layer aspects, e.g. IP address assignment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1400" b="0" i="0" u="none" strike="noStrike" cap="none" normalizeH="0" baseline="0" dirty="0" smtClean="0">
                          <a:ln>
                            <a:noFill/>
                          </a:ln>
                          <a:solidFill>
                            <a:srgbClr val="000000"/>
                          </a:solidFill>
                          <a:effectLst/>
                          <a:latin typeface="Times New Roman" charset="0"/>
                          <a:ea typeface="ＭＳ Ｐゴシック" charset="-128"/>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日期占位符 3"/>
          <p:cNvSpPr>
            <a:spLocks noGrp="1"/>
          </p:cNvSpPr>
          <p:nvPr>
            <p:ph type="dt" sz="quarter" idx="10"/>
          </p:nvPr>
        </p:nvSpPr>
        <p:spPr>
          <a:noFill/>
        </p:spPr>
        <p:txBody>
          <a:bodyPr/>
          <a:lstStyle/>
          <a:p>
            <a:r>
              <a:rPr lang="en-US" altLang="zh-CN" smtClean="0">
                <a:latin typeface="Times New Roman" pitchFamily="18" charset="0"/>
                <a:ea typeface="宋体" pitchFamily="2" charset="-122"/>
                <a:cs typeface="Arial" charset="0"/>
              </a:rPr>
              <a:t>Nov 2011</a:t>
            </a:r>
          </a:p>
        </p:txBody>
      </p:sp>
      <p:sp>
        <p:nvSpPr>
          <p:cNvPr id="21506" name="页脚占位符 4"/>
          <p:cNvSpPr>
            <a:spLocks noGrp="1"/>
          </p:cNvSpPr>
          <p:nvPr>
            <p:ph type="ftr" sz="quarter" idx="11"/>
          </p:nvPr>
        </p:nvSpPr>
        <p:spPr>
          <a:xfrm>
            <a:off x="6697663" y="6475413"/>
            <a:ext cx="1846262" cy="184150"/>
          </a:xfrm>
          <a:noFill/>
        </p:spPr>
        <p:txBody>
          <a:bodyPr/>
          <a:lstStyle/>
          <a:p>
            <a:r>
              <a:rPr lang="en-US" altLang="zh-CN" smtClean="0">
                <a:latin typeface="Times New Roman" pitchFamily="18" charset="0"/>
                <a:ea typeface="宋体" pitchFamily="2" charset="-122"/>
                <a:cs typeface="Arial" charset="0"/>
              </a:rPr>
              <a:t>Huawei Technologies Co. Ltd</a:t>
            </a:r>
          </a:p>
        </p:txBody>
      </p:sp>
      <p:sp>
        <p:nvSpPr>
          <p:cNvPr id="21507" name="灯片编号占位符 5"/>
          <p:cNvSpPr>
            <a:spLocks noGrp="1"/>
          </p:cNvSpPr>
          <p:nvPr>
            <p:ph type="sldNum" sz="quarter" idx="12"/>
          </p:nvPr>
        </p:nvSpPr>
        <p:spPr>
          <a:noFill/>
        </p:spPr>
        <p:txBody>
          <a:bodyPr/>
          <a:lstStyle/>
          <a:p>
            <a:r>
              <a:rPr lang="en-US" altLang="zh-CN" smtClean="0">
                <a:latin typeface="Times New Roman" pitchFamily="18" charset="0"/>
                <a:ea typeface="宋体" pitchFamily="2" charset="-122"/>
                <a:cs typeface="Arial" charset="0"/>
              </a:rPr>
              <a:t>Slide </a:t>
            </a:r>
            <a:fld id="{37E79CEA-8548-4D02-B54C-424772180920}" type="slidenum">
              <a:rPr lang="en-US" altLang="zh-CN" smtClean="0">
                <a:latin typeface="Times New Roman" pitchFamily="18" charset="0"/>
                <a:ea typeface="宋体" pitchFamily="2" charset="-122"/>
                <a:cs typeface="Arial" charset="0"/>
              </a:rPr>
              <a:pPr/>
              <a:t>4</a:t>
            </a:fld>
            <a:endParaRPr lang="en-US" altLang="zh-CN" smtClean="0">
              <a:latin typeface="Times New Roman" pitchFamily="18" charset="0"/>
              <a:ea typeface="宋体" pitchFamily="2" charset="-122"/>
              <a:cs typeface="Arial" charset="0"/>
            </a:endParaRPr>
          </a:p>
        </p:txBody>
      </p:sp>
      <p:sp>
        <p:nvSpPr>
          <p:cNvPr id="21508" name="Rectangle 2"/>
          <p:cNvSpPr>
            <a:spLocks noGrp="1" noChangeArrowheads="1"/>
          </p:cNvSpPr>
          <p:nvPr>
            <p:ph type="title"/>
          </p:nvPr>
        </p:nvSpPr>
        <p:spPr/>
        <p:txBody>
          <a:bodyPr/>
          <a:lstStyle/>
          <a:p>
            <a:pPr eaLnBrk="1" hangingPunct="1"/>
            <a:r>
              <a:rPr lang="en-US" smtClean="0"/>
              <a:t>State of the Art Active Scanning</a:t>
            </a:r>
          </a:p>
        </p:txBody>
      </p:sp>
      <p:sp>
        <p:nvSpPr>
          <p:cNvPr id="10" name="Rectangle 3"/>
          <p:cNvSpPr txBox="1">
            <a:spLocks noChangeArrowheads="1"/>
          </p:cNvSpPr>
          <p:nvPr/>
        </p:nvSpPr>
        <p:spPr bwMode="auto">
          <a:xfrm>
            <a:off x="685800" y="1981200"/>
            <a:ext cx="7772400" cy="4114800"/>
          </a:xfrm>
          <a:prstGeom prst="rect">
            <a:avLst/>
          </a:prstGeom>
          <a:noFill/>
          <a:ln w="9525">
            <a:noFill/>
            <a:miter lim="800000"/>
            <a:headEnd/>
            <a:tailEnd/>
          </a:ln>
          <a:effectLst/>
        </p:spPr>
        <p:txBody>
          <a:bodyPr lIns="92075" tIns="46038" rIns="92075" bIns="46038"/>
          <a:lstStyle/>
          <a:p>
            <a:pPr marL="342900" indent="-342900">
              <a:spcBef>
                <a:spcPct val="20000"/>
              </a:spcBef>
              <a:buFontTx/>
              <a:buChar char="•"/>
              <a:defRPr/>
            </a:pPr>
            <a:r>
              <a:rPr lang="en-US" sz="2400" b="1" kern="0">
                <a:latin typeface="+mn-lt"/>
                <a:cs typeface="+mn-cs"/>
              </a:rPr>
              <a:t>Scan through all available channels.</a:t>
            </a:r>
          </a:p>
          <a:p>
            <a:pPr marL="342900" indent="-342900">
              <a:spcBef>
                <a:spcPct val="20000"/>
              </a:spcBef>
              <a:buFontTx/>
              <a:buChar char="•"/>
              <a:defRPr/>
            </a:pPr>
            <a:r>
              <a:rPr lang="en-US" sz="2400" b="1" kern="0">
                <a:latin typeface="+mn-lt"/>
                <a:cs typeface="+mn-cs"/>
              </a:rPr>
              <a:t>STA </a:t>
            </a:r>
            <a:r>
              <a:rPr lang="en-US" altLang="zh-CN" sz="2400" b="1" kern="0">
                <a:latin typeface="+mn-lt"/>
                <a:cs typeface="+mn-cs"/>
                <a:sym typeface="Wingdings"/>
              </a:rPr>
              <a:t> </a:t>
            </a:r>
            <a:r>
              <a:rPr lang="en-US" sz="2400" b="1" kern="0">
                <a:latin typeface="+mn-lt"/>
                <a:cs typeface="+mn-cs"/>
              </a:rPr>
              <a:t>“shall transmit Probe request frames containing the desired SSID or one or more SSID List elements. ” [11REVmb-D11, Cls 10.1.4.1]</a:t>
            </a:r>
          </a:p>
          <a:p>
            <a:pPr marL="342900" indent="-342900">
              <a:spcBef>
                <a:spcPct val="20000"/>
              </a:spcBef>
              <a:buFontTx/>
              <a:buChar char="•"/>
              <a:defRPr/>
            </a:pPr>
            <a:r>
              <a:rPr lang="en-US" sz="2400" b="1" kern="0">
                <a:latin typeface="+mn-lt"/>
                <a:cs typeface="+mn-cs"/>
              </a:rPr>
              <a:t>AP</a:t>
            </a:r>
            <a:r>
              <a:rPr lang="en-US" altLang="zh-CN" sz="2400" b="1" kern="0">
                <a:latin typeface="+mn-lt"/>
                <a:cs typeface="+mn-cs"/>
                <a:sym typeface="Wingdings"/>
              </a:rPr>
              <a:t>  “</a:t>
            </a:r>
            <a:r>
              <a:rPr lang="en-US" sz="2400" b="1" kern="0">
                <a:latin typeface="+mn-lt"/>
                <a:cs typeface="+mn-cs"/>
              </a:rPr>
              <a:t> Probe Response frames shall be sent as directed frames to the address of the STA that generated the probe request. ”</a:t>
            </a:r>
            <a:r>
              <a:rPr lang="en-US" altLang="zh-CN" sz="2400" b="1" kern="0">
                <a:latin typeface="+mn-lt"/>
                <a:cs typeface="+mn-cs"/>
              </a:rPr>
              <a:t> [11REVmb-D11, Cls 10.1.4.3.2]</a:t>
            </a:r>
          </a:p>
          <a:p>
            <a:pPr marL="342900" indent="-342900">
              <a:spcBef>
                <a:spcPct val="20000"/>
              </a:spcBef>
              <a:buFontTx/>
              <a:buChar char="•"/>
              <a:defRPr/>
            </a:pPr>
            <a:r>
              <a:rPr lang="en-US" sz="2400" b="1" kern="0">
                <a:latin typeface="+mn-lt"/>
                <a:cs typeface="+mn-cs"/>
              </a:rPr>
              <a:t>STA </a:t>
            </a:r>
            <a:r>
              <a:rPr lang="en-US" altLang="zh-CN" sz="2400" b="1" kern="0">
                <a:latin typeface="+mn-lt"/>
                <a:cs typeface="+mn-cs"/>
                <a:sym typeface="Wingdings"/>
              </a:rPr>
              <a:t> “</a:t>
            </a:r>
            <a:r>
              <a:rPr lang="en-US" sz="2400" b="1" kern="0">
                <a:latin typeface="+mn-lt"/>
                <a:cs typeface="+mn-cs"/>
              </a:rPr>
              <a:t>process all received probe responses.”</a:t>
            </a:r>
            <a:r>
              <a:rPr lang="en-US" altLang="zh-CN" sz="2400" b="1" kern="0">
                <a:latin typeface="+mn-lt"/>
                <a:cs typeface="+mn-cs"/>
              </a:rPr>
              <a:t> [11REVmb-D11, Cls 10.1.4.3.3]</a:t>
            </a:r>
            <a:endParaRPr lang="en-US" sz="2400" b="1" kern="0">
              <a:latin typeface="+mn-lt"/>
              <a:cs typeface="+mn-cs"/>
            </a:endParaRPr>
          </a:p>
          <a:p>
            <a:pPr marL="342900" indent="-342900">
              <a:spcBef>
                <a:spcPct val="20000"/>
              </a:spcBef>
              <a:buFontTx/>
              <a:buChar char="•"/>
              <a:defRPr/>
            </a:pPr>
            <a:endParaRPr lang="en-US" sz="2400" b="1" kern="0">
              <a:latin typeface="+mn-lt"/>
              <a:cs typeface="+mn-cs"/>
            </a:endParaRPr>
          </a:p>
          <a:p>
            <a:pPr marL="342900" indent="-342900">
              <a:spcBef>
                <a:spcPct val="20000"/>
              </a:spcBef>
              <a:buFontTx/>
              <a:buChar char="•"/>
              <a:defRPr/>
            </a:pPr>
            <a:endParaRPr lang="en-US" sz="2400" b="1" kern="0" dirty="0">
              <a:latin typeface="+mn-lt"/>
              <a:cs typeface="+mn-c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日期占位符 3"/>
          <p:cNvSpPr>
            <a:spLocks noGrp="1"/>
          </p:cNvSpPr>
          <p:nvPr>
            <p:ph type="dt" sz="quarter" idx="10"/>
          </p:nvPr>
        </p:nvSpPr>
        <p:spPr>
          <a:noFill/>
        </p:spPr>
        <p:txBody>
          <a:bodyPr/>
          <a:lstStyle/>
          <a:p>
            <a:r>
              <a:rPr lang="en-US" altLang="zh-CN" smtClean="0">
                <a:latin typeface="Times New Roman" pitchFamily="18" charset="0"/>
                <a:ea typeface="宋体" pitchFamily="2" charset="-122"/>
                <a:cs typeface="Arial" charset="0"/>
              </a:rPr>
              <a:t>Nov 2011</a:t>
            </a:r>
          </a:p>
        </p:txBody>
      </p:sp>
      <p:sp>
        <p:nvSpPr>
          <p:cNvPr id="23554" name="页脚占位符 4"/>
          <p:cNvSpPr>
            <a:spLocks noGrp="1"/>
          </p:cNvSpPr>
          <p:nvPr>
            <p:ph type="ftr" sz="quarter" idx="11"/>
          </p:nvPr>
        </p:nvSpPr>
        <p:spPr>
          <a:xfrm>
            <a:off x="6697663" y="6475413"/>
            <a:ext cx="1846262" cy="184150"/>
          </a:xfrm>
          <a:noFill/>
        </p:spPr>
        <p:txBody>
          <a:bodyPr/>
          <a:lstStyle/>
          <a:p>
            <a:r>
              <a:rPr lang="en-US" altLang="zh-CN" smtClean="0">
                <a:latin typeface="Times New Roman" pitchFamily="18" charset="0"/>
                <a:ea typeface="宋体" pitchFamily="2" charset="-122"/>
                <a:cs typeface="Arial" charset="0"/>
              </a:rPr>
              <a:t>Huawei Technologies Co. Ltd</a:t>
            </a:r>
          </a:p>
        </p:txBody>
      </p:sp>
      <p:sp>
        <p:nvSpPr>
          <p:cNvPr id="23555" name="灯片编号占位符 5"/>
          <p:cNvSpPr>
            <a:spLocks noGrp="1"/>
          </p:cNvSpPr>
          <p:nvPr>
            <p:ph type="sldNum" sz="quarter" idx="12"/>
          </p:nvPr>
        </p:nvSpPr>
        <p:spPr>
          <a:noFill/>
        </p:spPr>
        <p:txBody>
          <a:bodyPr/>
          <a:lstStyle/>
          <a:p>
            <a:r>
              <a:rPr lang="en-US" altLang="zh-CN" smtClean="0">
                <a:latin typeface="Times New Roman" pitchFamily="18" charset="0"/>
                <a:ea typeface="宋体" pitchFamily="2" charset="-122"/>
                <a:cs typeface="Arial" charset="0"/>
              </a:rPr>
              <a:t>Slide </a:t>
            </a:r>
            <a:fld id="{D0BB74B3-D9BA-4500-B22A-B24628FB8C06}" type="slidenum">
              <a:rPr lang="en-US" altLang="zh-CN" smtClean="0">
                <a:latin typeface="Times New Roman" pitchFamily="18" charset="0"/>
                <a:ea typeface="宋体" pitchFamily="2" charset="-122"/>
                <a:cs typeface="Arial" charset="0"/>
              </a:rPr>
              <a:pPr/>
              <a:t>5</a:t>
            </a:fld>
            <a:endParaRPr lang="en-US" altLang="zh-CN" smtClean="0">
              <a:latin typeface="Times New Roman" pitchFamily="18" charset="0"/>
              <a:ea typeface="宋体" pitchFamily="2" charset="-122"/>
              <a:cs typeface="Arial" charset="0"/>
            </a:endParaRPr>
          </a:p>
        </p:txBody>
      </p:sp>
      <p:sp>
        <p:nvSpPr>
          <p:cNvPr id="23556" name="Rectangle 2"/>
          <p:cNvSpPr>
            <a:spLocks noGrp="1" noChangeArrowheads="1"/>
          </p:cNvSpPr>
          <p:nvPr>
            <p:ph type="title"/>
          </p:nvPr>
        </p:nvSpPr>
        <p:spPr/>
        <p:txBody>
          <a:bodyPr/>
          <a:lstStyle/>
          <a:p>
            <a:pPr eaLnBrk="1" hangingPunct="1"/>
            <a:r>
              <a:rPr lang="en-US" smtClean="0"/>
              <a:t>State of the Art Passive Scanning</a:t>
            </a:r>
          </a:p>
        </p:txBody>
      </p:sp>
      <p:sp>
        <p:nvSpPr>
          <p:cNvPr id="8" name="Rectangle 3"/>
          <p:cNvSpPr txBox="1">
            <a:spLocks noChangeArrowheads="1"/>
          </p:cNvSpPr>
          <p:nvPr/>
        </p:nvSpPr>
        <p:spPr bwMode="auto">
          <a:xfrm>
            <a:off x="685800" y="1981200"/>
            <a:ext cx="7772400" cy="4114800"/>
          </a:xfrm>
          <a:prstGeom prst="rect">
            <a:avLst/>
          </a:prstGeom>
          <a:noFill/>
          <a:ln w="9525">
            <a:noFill/>
            <a:miter lim="800000"/>
            <a:headEnd/>
            <a:tailEnd/>
          </a:ln>
          <a:effectLst/>
        </p:spPr>
        <p:txBody>
          <a:bodyPr lIns="92075" tIns="46038" rIns="92075" bIns="46038"/>
          <a:lstStyle/>
          <a:p>
            <a:pPr marL="342900" indent="-342900">
              <a:spcBef>
                <a:spcPct val="20000"/>
              </a:spcBef>
              <a:buFontTx/>
              <a:buChar char="•"/>
              <a:defRPr/>
            </a:pPr>
            <a:r>
              <a:rPr lang="en-US" sz="2400" b="1" kern="0">
                <a:latin typeface="+mn-lt"/>
                <a:cs typeface="+mn-cs"/>
              </a:rPr>
              <a:t>Scan through all available channels</a:t>
            </a:r>
          </a:p>
          <a:p>
            <a:pPr marL="342900" indent="-342900">
              <a:spcBef>
                <a:spcPct val="20000"/>
              </a:spcBef>
              <a:buFontTx/>
              <a:buChar char="•"/>
              <a:defRPr/>
            </a:pPr>
            <a:r>
              <a:rPr lang="en-US" sz="2400" b="1" kern="0">
                <a:latin typeface="+mn-lt"/>
                <a:cs typeface="+mn-cs"/>
              </a:rPr>
              <a:t>STA “shall scan for Beacon frames containing that ESS’s SSID, returning all Beacon frames matching the desired SSID in the BSSDescriptionSet parameter of the corresponding MLME-SCAN.confirm primitive with the appropriate bits in the Capabilities Information field indicating whether the Beacon frame came from an infrastructure BSS or IBSS.”[11REVmb-D11, Cls 10.1.4.1]</a:t>
            </a:r>
          </a:p>
          <a:p>
            <a:pPr marL="342900" indent="-342900">
              <a:spcBef>
                <a:spcPct val="20000"/>
              </a:spcBef>
              <a:buFontTx/>
              <a:buChar char="•"/>
              <a:defRPr/>
            </a:pPr>
            <a:endParaRPr lang="en-US" sz="2400" b="1" kern="0" dirty="0">
              <a:latin typeface="+mn-lt"/>
              <a:cs typeface="+mn-c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日期占位符 3"/>
          <p:cNvSpPr>
            <a:spLocks noGrp="1"/>
          </p:cNvSpPr>
          <p:nvPr>
            <p:ph type="dt" sz="quarter" idx="10"/>
          </p:nvPr>
        </p:nvSpPr>
        <p:spPr>
          <a:noFill/>
        </p:spPr>
        <p:txBody>
          <a:bodyPr/>
          <a:lstStyle/>
          <a:p>
            <a:r>
              <a:rPr lang="en-US" altLang="zh-CN" smtClean="0">
                <a:latin typeface="Times New Roman" pitchFamily="18" charset="0"/>
                <a:ea typeface="宋体" pitchFamily="2" charset="-122"/>
                <a:cs typeface="Arial" charset="0"/>
              </a:rPr>
              <a:t>Nov 2011</a:t>
            </a:r>
          </a:p>
        </p:txBody>
      </p:sp>
      <p:sp>
        <p:nvSpPr>
          <p:cNvPr id="25602" name="页脚占位符 4"/>
          <p:cNvSpPr>
            <a:spLocks noGrp="1"/>
          </p:cNvSpPr>
          <p:nvPr>
            <p:ph type="ftr" sz="quarter" idx="11"/>
          </p:nvPr>
        </p:nvSpPr>
        <p:spPr>
          <a:xfrm>
            <a:off x="6697663" y="6475413"/>
            <a:ext cx="1846262" cy="184150"/>
          </a:xfrm>
          <a:noFill/>
        </p:spPr>
        <p:txBody>
          <a:bodyPr/>
          <a:lstStyle/>
          <a:p>
            <a:r>
              <a:rPr lang="en-US" altLang="zh-CN" smtClean="0">
                <a:latin typeface="Times New Roman" pitchFamily="18" charset="0"/>
                <a:ea typeface="宋体" pitchFamily="2" charset="-122"/>
                <a:cs typeface="Arial" charset="0"/>
              </a:rPr>
              <a:t>Huawei Technologies Co. Ltd</a:t>
            </a:r>
          </a:p>
        </p:txBody>
      </p:sp>
      <p:sp>
        <p:nvSpPr>
          <p:cNvPr id="25603" name="灯片编号占位符 5"/>
          <p:cNvSpPr>
            <a:spLocks noGrp="1"/>
          </p:cNvSpPr>
          <p:nvPr>
            <p:ph type="sldNum" sz="quarter" idx="12"/>
          </p:nvPr>
        </p:nvSpPr>
        <p:spPr>
          <a:noFill/>
        </p:spPr>
        <p:txBody>
          <a:bodyPr/>
          <a:lstStyle/>
          <a:p>
            <a:r>
              <a:rPr lang="en-US" altLang="zh-CN" smtClean="0">
                <a:latin typeface="Times New Roman" pitchFamily="18" charset="0"/>
                <a:ea typeface="宋体" pitchFamily="2" charset="-122"/>
                <a:cs typeface="Arial" charset="0"/>
              </a:rPr>
              <a:t>Slide </a:t>
            </a:r>
            <a:fld id="{2189E5E9-6832-49B2-9FB7-22C8505CAE93}" type="slidenum">
              <a:rPr lang="en-US" altLang="zh-CN" smtClean="0">
                <a:latin typeface="Times New Roman" pitchFamily="18" charset="0"/>
                <a:ea typeface="宋体" pitchFamily="2" charset="-122"/>
                <a:cs typeface="Arial" charset="0"/>
              </a:rPr>
              <a:pPr/>
              <a:t>6</a:t>
            </a:fld>
            <a:endParaRPr lang="en-US" altLang="zh-CN" smtClean="0">
              <a:latin typeface="Times New Roman" pitchFamily="18" charset="0"/>
              <a:ea typeface="宋体" pitchFamily="2" charset="-122"/>
              <a:cs typeface="Arial" charset="0"/>
            </a:endParaRPr>
          </a:p>
        </p:txBody>
      </p:sp>
      <p:sp>
        <p:nvSpPr>
          <p:cNvPr id="25604" name="Rectangle 2"/>
          <p:cNvSpPr>
            <a:spLocks noGrp="1" noChangeArrowheads="1"/>
          </p:cNvSpPr>
          <p:nvPr>
            <p:ph type="title"/>
          </p:nvPr>
        </p:nvSpPr>
        <p:spPr/>
        <p:txBody>
          <a:bodyPr/>
          <a:lstStyle/>
          <a:p>
            <a:pPr eaLnBrk="1" hangingPunct="1"/>
            <a:r>
              <a:rPr lang="en-US" smtClean="0"/>
              <a:t>Beacon vs Probe response frame</a:t>
            </a:r>
          </a:p>
        </p:txBody>
      </p:sp>
      <p:sp>
        <p:nvSpPr>
          <p:cNvPr id="25605" name="Rectangle 3"/>
          <p:cNvSpPr txBox="1">
            <a:spLocks noChangeArrowheads="1"/>
          </p:cNvSpPr>
          <p:nvPr/>
        </p:nvSpPr>
        <p:spPr bwMode="auto">
          <a:xfrm>
            <a:off x="685800" y="1524000"/>
            <a:ext cx="7315200" cy="1447800"/>
          </a:xfrm>
          <a:prstGeom prst="rect">
            <a:avLst/>
          </a:prstGeom>
          <a:noFill/>
          <a:ln w="9525">
            <a:noFill/>
            <a:miter lim="800000"/>
            <a:headEnd/>
            <a:tailEnd/>
          </a:ln>
        </p:spPr>
        <p:txBody>
          <a:bodyPr lIns="92075" tIns="46038" rIns="92075" bIns="46038"/>
          <a:lstStyle/>
          <a:p>
            <a:pPr marL="342900" indent="-342900">
              <a:spcBef>
                <a:spcPct val="20000"/>
              </a:spcBef>
              <a:buFontTx/>
              <a:buChar char="•"/>
            </a:pPr>
            <a:r>
              <a:rPr lang="en-US" altLang="zh-CN" sz="2400" b="1">
                <a:ea typeface="宋体" pitchFamily="2" charset="-122"/>
              </a:rPr>
              <a:t>Same and difference</a:t>
            </a:r>
            <a:r>
              <a:rPr lang="zh-CN" altLang="en-US" sz="2400" b="1">
                <a:ea typeface="宋体" pitchFamily="2" charset="-122"/>
              </a:rPr>
              <a:t>：</a:t>
            </a:r>
            <a:endParaRPr lang="en-US" altLang="zh-CN" sz="2400" b="1">
              <a:ea typeface="宋体" pitchFamily="2" charset="-122"/>
            </a:endParaRPr>
          </a:p>
          <a:p>
            <a:pPr marL="342900" indent="-342900">
              <a:spcBef>
                <a:spcPct val="20000"/>
              </a:spcBef>
            </a:pPr>
            <a:r>
              <a:rPr lang="en-US" altLang="zh-CN" sz="1800" b="1">
                <a:ea typeface="宋体" pitchFamily="2" charset="-122"/>
              </a:rPr>
              <a:t>       </a:t>
            </a:r>
            <a:r>
              <a:rPr lang="en-US" altLang="zh-CN" sz="1600" b="1">
                <a:ea typeface="宋体" pitchFamily="2" charset="-122"/>
              </a:rPr>
              <a:t>— STA can detect the AP through beacon frame and probe response frame.</a:t>
            </a:r>
          </a:p>
          <a:p>
            <a:pPr marL="342900" indent="-342900">
              <a:spcBef>
                <a:spcPct val="20000"/>
              </a:spcBef>
            </a:pPr>
            <a:r>
              <a:rPr lang="en-US" altLang="zh-CN" sz="1600" b="1">
                <a:ea typeface="宋体" pitchFamily="2" charset="-122"/>
              </a:rPr>
              <a:t>        — There are 53 info element common to both in frame types; only 3 info elements different; total of info element is 56. [11REVmb-D11]</a:t>
            </a:r>
          </a:p>
        </p:txBody>
      </p:sp>
      <p:graphicFrame>
        <p:nvGraphicFramePr>
          <p:cNvPr id="9" name="表格 8"/>
          <p:cNvGraphicFramePr>
            <a:graphicFrameLocks noGrp="1"/>
          </p:cNvGraphicFramePr>
          <p:nvPr/>
        </p:nvGraphicFramePr>
        <p:xfrm>
          <a:off x="990600" y="2895600"/>
          <a:ext cx="7388225" cy="3473450"/>
        </p:xfrm>
        <a:graphic>
          <a:graphicData uri="http://schemas.openxmlformats.org/drawingml/2006/table">
            <a:tbl>
              <a:tblPr/>
              <a:tblGrid>
                <a:gridCol w="1524000"/>
                <a:gridCol w="1905000"/>
                <a:gridCol w="1905000"/>
                <a:gridCol w="2054225"/>
              </a:tblGrid>
              <a:tr h="476250">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smtClean="0">
                          <a:ln>
                            <a:noFill/>
                          </a:ln>
                          <a:solidFill>
                            <a:srgbClr val="FFFFFF"/>
                          </a:solidFill>
                          <a:effectLst/>
                          <a:latin typeface="Times New Roman" pitchFamily="18" charset="0"/>
                          <a:ea typeface="宋体" pitchFamily="2" charset="-122"/>
                          <a:cs typeface="Arial" charset="0"/>
                        </a:rPr>
                        <a:t>Beacon </a:t>
                      </a:r>
                      <a:r>
                        <a:rPr kumimoji="0" lang="zh-CN" altLang="en-US" sz="1800" b="1" i="0" u="none" strike="noStrike" cap="none" normalizeH="0" baseline="0" smtClean="0">
                          <a:ln>
                            <a:noFill/>
                          </a:ln>
                          <a:solidFill>
                            <a:srgbClr val="FFFFFF"/>
                          </a:solidFill>
                          <a:effectLst/>
                          <a:latin typeface="Times New Roman" pitchFamily="18" charset="0"/>
                          <a:ea typeface="宋体" pitchFamily="2" charset="-122"/>
                          <a:cs typeface="Arial" charset="0"/>
                        </a:rPr>
                        <a:t>（</a:t>
                      </a:r>
                      <a:r>
                        <a:rPr kumimoji="0" lang="en-US" altLang="zh-CN" sz="1800" b="1" i="0" u="none" strike="noStrike" cap="none" normalizeH="0" baseline="0" smtClean="0">
                          <a:ln>
                            <a:noFill/>
                          </a:ln>
                          <a:solidFill>
                            <a:srgbClr val="FFFFFF"/>
                          </a:solidFill>
                          <a:effectLst/>
                          <a:latin typeface="Times New Roman" pitchFamily="18" charset="0"/>
                          <a:ea typeface="宋体" pitchFamily="2" charset="-122"/>
                          <a:cs typeface="Arial" charset="0"/>
                        </a:rPr>
                        <a:t>order</a:t>
                      </a:r>
                      <a:r>
                        <a:rPr kumimoji="0" lang="zh-CN" altLang="en-US" sz="1800" b="1" i="0" u="none" strike="noStrike" cap="none" normalizeH="0" baseline="0" smtClean="0">
                          <a:ln>
                            <a:noFill/>
                          </a:ln>
                          <a:solidFill>
                            <a:srgbClr val="FFFFFF"/>
                          </a:solidFill>
                          <a:effectLst/>
                          <a:latin typeface="Times New Roman" pitchFamily="18" charset="0"/>
                          <a:ea typeface="宋体" pitchFamily="2" charset="-122"/>
                          <a:cs typeface="Arial" charset="0"/>
                        </a:rPr>
                        <a:t>：</a:t>
                      </a:r>
                      <a:r>
                        <a:rPr kumimoji="0" lang="en-US" altLang="zh-CN" sz="1800" b="1" i="0" u="none" strike="noStrike" cap="none" normalizeH="0" baseline="0" smtClean="0">
                          <a:ln>
                            <a:noFill/>
                          </a:ln>
                          <a:solidFill>
                            <a:srgbClr val="FFFFFF"/>
                          </a:solidFill>
                          <a:effectLst/>
                          <a:latin typeface="Times New Roman" pitchFamily="18" charset="0"/>
                          <a:ea typeface="宋体" pitchFamily="2" charset="-122"/>
                          <a:cs typeface="Arial" charset="0"/>
                        </a:rPr>
                        <a:t>56</a:t>
                      </a:r>
                      <a:r>
                        <a:rPr kumimoji="0" lang="zh-CN" altLang="en-US" sz="1800" b="1" i="0" u="none" strike="noStrike" cap="none" normalizeH="0" baseline="0" smtClean="0">
                          <a:ln>
                            <a:noFill/>
                          </a:ln>
                          <a:solidFill>
                            <a:srgbClr val="FFFFFF"/>
                          </a:solidFill>
                          <a:effectLst/>
                          <a:latin typeface="Times New Roman" pitchFamily="18" charset="0"/>
                          <a:ea typeface="宋体" pitchFamily="2" charset="-122"/>
                          <a:cs typeface="Arial" charset="0"/>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smtClean="0">
                          <a:ln>
                            <a:noFill/>
                          </a:ln>
                          <a:solidFill>
                            <a:srgbClr val="FFFFFF"/>
                          </a:solidFill>
                          <a:effectLst/>
                          <a:latin typeface="Times New Roman" pitchFamily="18" charset="0"/>
                          <a:ea typeface="宋体" pitchFamily="2" charset="-122"/>
                          <a:cs typeface="Arial" charset="0"/>
                        </a:rPr>
                        <a:t>Probe response</a:t>
                      </a:r>
                      <a:r>
                        <a:rPr kumimoji="0" lang="zh-CN" altLang="en-US" sz="1800" b="1" i="0" u="none" strike="noStrike" cap="none" normalizeH="0" baseline="0" smtClean="0">
                          <a:ln>
                            <a:noFill/>
                          </a:ln>
                          <a:solidFill>
                            <a:srgbClr val="FFFFFF"/>
                          </a:solidFill>
                          <a:effectLst/>
                          <a:latin typeface="Times New Roman" pitchFamily="18" charset="0"/>
                          <a:ea typeface="宋体" pitchFamily="2" charset="-122"/>
                          <a:cs typeface="Arial" charset="0"/>
                        </a:rPr>
                        <a:t>（</a:t>
                      </a:r>
                      <a:r>
                        <a:rPr kumimoji="0" lang="en-US" altLang="zh-CN" sz="1800" b="1" i="0" u="none" strike="noStrike" cap="none" normalizeH="0" baseline="0" smtClean="0">
                          <a:ln>
                            <a:noFill/>
                          </a:ln>
                          <a:solidFill>
                            <a:srgbClr val="FFFFFF"/>
                          </a:solidFill>
                          <a:effectLst/>
                          <a:latin typeface="Times New Roman" pitchFamily="18" charset="0"/>
                          <a:ea typeface="宋体" pitchFamily="2" charset="-122"/>
                          <a:cs typeface="Arial" charset="0"/>
                        </a:rPr>
                        <a:t>order</a:t>
                      </a:r>
                      <a:r>
                        <a:rPr kumimoji="0" lang="zh-CN" altLang="en-US" sz="1800" b="1" i="0" u="none" strike="noStrike" cap="none" normalizeH="0" baseline="0" smtClean="0">
                          <a:ln>
                            <a:noFill/>
                          </a:ln>
                          <a:solidFill>
                            <a:srgbClr val="FFFFFF"/>
                          </a:solidFill>
                          <a:effectLst/>
                          <a:latin typeface="Times New Roman" pitchFamily="18" charset="0"/>
                          <a:ea typeface="宋体" pitchFamily="2" charset="-122"/>
                          <a:cs typeface="Arial" charset="0"/>
                        </a:rPr>
                        <a:t>：</a:t>
                      </a:r>
                      <a:r>
                        <a:rPr kumimoji="0" lang="en-US" altLang="zh-CN" sz="1800" b="1" i="0" u="none" strike="noStrike" cap="none" normalizeH="0" baseline="0" smtClean="0">
                          <a:ln>
                            <a:noFill/>
                          </a:ln>
                          <a:solidFill>
                            <a:srgbClr val="FFFFFF"/>
                          </a:solidFill>
                          <a:effectLst/>
                          <a:latin typeface="Times New Roman" pitchFamily="18" charset="0"/>
                          <a:ea typeface="宋体" pitchFamily="2" charset="-122"/>
                          <a:cs typeface="Arial" charset="0"/>
                        </a:rPr>
                        <a:t>56</a:t>
                      </a:r>
                      <a:r>
                        <a:rPr kumimoji="0" lang="zh-CN" altLang="en-US" sz="1800" b="1" i="0" u="none" strike="noStrike" cap="none" normalizeH="0" baseline="0" smtClean="0">
                          <a:ln>
                            <a:noFill/>
                          </a:ln>
                          <a:solidFill>
                            <a:srgbClr val="FFFFFF"/>
                          </a:solidFill>
                          <a:effectLst/>
                          <a:latin typeface="Times New Roman" pitchFamily="18" charset="0"/>
                          <a:ea typeface="宋体" pitchFamily="2" charset="-122"/>
                          <a:cs typeface="Arial" charset="0"/>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tr>
              <a:tr h="10525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rgbClr val="000000"/>
                          </a:solidFill>
                          <a:effectLst/>
                          <a:latin typeface="Times New Roman" pitchFamily="18" charset="0"/>
                          <a:ea typeface="宋体" pitchFamily="2" charset="-122"/>
                          <a:cs typeface="Arial" charset="0"/>
                        </a:rPr>
                        <a:t>【10】Traffic indication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rgbClr val="000000"/>
                          </a:solidFill>
                          <a:effectLst/>
                          <a:latin typeface="Times New Roman" pitchFamily="18" charset="0"/>
                          <a:ea typeface="宋体" pitchFamily="2" charset="-122"/>
                          <a:cs typeface="Arial" charset="0"/>
                        </a:rPr>
                        <a:t>map (TIM)</a:t>
                      </a:r>
                      <a:endParaRPr kumimoji="0" lang="zh-CN" altLang="en-US" sz="1000" b="0" i="0" u="none" strike="noStrike" cap="none" normalizeH="0" baseline="0" smtClean="0">
                        <a:ln>
                          <a:noFill/>
                        </a:ln>
                        <a:solidFill>
                          <a:srgbClr val="000000"/>
                        </a:solidFill>
                        <a:effectLst/>
                        <a:latin typeface="Times New Roman" pitchFamily="18" charset="0"/>
                        <a:ea typeface="宋体" pitchFamily="2" charset="-122"/>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rgbClr val="000000"/>
                          </a:solidFill>
                          <a:effectLst/>
                          <a:latin typeface="Times New Roman" pitchFamily="18" charset="0"/>
                          <a:ea typeface="宋体" pitchFamily="2" charset="-122"/>
                          <a:cs typeface="Arial" charset="0"/>
                        </a:rPr>
                        <a:t>The TIM element is present only within Beacon frames generated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rgbClr val="000000"/>
                          </a:solidFill>
                          <a:effectLst/>
                          <a:latin typeface="Times New Roman" pitchFamily="18" charset="0"/>
                          <a:ea typeface="宋体" pitchFamily="2" charset="-122"/>
                          <a:cs typeface="Arial" charset="0"/>
                        </a:rPr>
                        <a:t>by APs or mesh STAs.</a:t>
                      </a:r>
                      <a:endParaRPr kumimoji="0" lang="zh-CN" altLang="en-US" sz="1000" b="0" i="0" u="none" strike="noStrike" cap="none" normalizeH="0" baseline="0" smtClean="0">
                        <a:ln>
                          <a:noFill/>
                        </a:ln>
                        <a:solidFill>
                          <a:srgbClr val="000000"/>
                        </a:solidFill>
                        <a:effectLst/>
                        <a:latin typeface="Times New Roman" pitchFamily="18" charset="0"/>
                        <a:ea typeface="宋体" pitchFamily="2" charset="-122"/>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rgbClr val="000000"/>
                          </a:solidFill>
                          <a:effectLst/>
                          <a:latin typeface="Times New Roman" pitchFamily="18" charset="0"/>
                          <a:ea typeface="宋体" pitchFamily="2" charset="-122"/>
                          <a:cs typeface="Arial" charset="0"/>
                        </a:rPr>
                        <a:t>【41】Channel Usage</a:t>
                      </a:r>
                      <a:endParaRPr kumimoji="0" lang="zh-CN" altLang="en-US" sz="1000" b="0" i="0" u="none" strike="noStrike" cap="none" normalizeH="0" baseline="0" smtClean="0">
                        <a:ln>
                          <a:noFill/>
                        </a:ln>
                        <a:solidFill>
                          <a:srgbClr val="000000"/>
                        </a:solidFill>
                        <a:effectLst/>
                        <a:latin typeface="Times New Roman" pitchFamily="18" charset="0"/>
                        <a:ea typeface="宋体" pitchFamily="2" charset="-122"/>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rgbClr val="000000"/>
                          </a:solidFill>
                          <a:effectLst/>
                          <a:latin typeface="Times New Roman" pitchFamily="18" charset="0"/>
                          <a:ea typeface="宋体" pitchFamily="2" charset="-122"/>
                          <a:cs typeface="Arial" charset="0"/>
                        </a:rPr>
                        <a:t>The Channel Usage element is present if the Channel Usage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rgbClr val="000000"/>
                          </a:solidFill>
                          <a:effectLst/>
                          <a:latin typeface="Times New Roman" pitchFamily="18" charset="0"/>
                          <a:ea typeface="宋体" pitchFamily="2" charset="-122"/>
                          <a:cs typeface="Arial" charset="0"/>
                        </a:rPr>
                        <a:t>element is present in the Probe Request frame and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rgbClr val="000000"/>
                          </a:solidFill>
                          <a:effectLst/>
                          <a:latin typeface="Times New Roman" pitchFamily="18" charset="0"/>
                          <a:ea typeface="宋体" pitchFamily="2" charset="-122"/>
                          <a:cs typeface="Arial" charset="0"/>
                        </a:rPr>
                        <a:t>dot11MgmtOptionChannelUsageActivated is true.</a:t>
                      </a:r>
                      <a:endParaRPr kumimoji="0" lang="zh-CN" altLang="en-US" sz="1000" b="0" i="0" u="none" strike="noStrike" cap="none" normalizeH="0" baseline="0" smtClean="0">
                        <a:ln>
                          <a:noFill/>
                        </a:ln>
                        <a:solidFill>
                          <a:srgbClr val="000000"/>
                        </a:solidFill>
                        <a:effectLst/>
                        <a:latin typeface="Times New Roman" pitchFamily="18" charset="0"/>
                        <a:ea typeface="宋体" pitchFamily="2" charset="-122"/>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r>
              <a:tr h="10525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rgbClr val="000000"/>
                          </a:solidFill>
                          <a:effectLst/>
                          <a:latin typeface="Times New Roman" pitchFamily="18" charset="0"/>
                          <a:ea typeface="宋体" pitchFamily="2" charset="-122"/>
                          <a:cs typeface="Arial" charset="0"/>
                        </a:rPr>
                        <a:t>【24】QoS Capability</a:t>
                      </a:r>
                      <a:endParaRPr kumimoji="0" lang="zh-CN" altLang="en-US" sz="1000" b="0" i="0" u="none" strike="noStrike" cap="none" normalizeH="0" baseline="0" smtClean="0">
                        <a:ln>
                          <a:noFill/>
                        </a:ln>
                        <a:solidFill>
                          <a:srgbClr val="000000"/>
                        </a:solidFill>
                        <a:effectLst/>
                        <a:latin typeface="Times New Roman" pitchFamily="18" charset="0"/>
                        <a:ea typeface="宋体" pitchFamily="2" charset="-122"/>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rgbClr val="000000"/>
                          </a:solidFill>
                          <a:effectLst/>
                          <a:latin typeface="Times New Roman" pitchFamily="18" charset="0"/>
                          <a:ea typeface="宋体" pitchFamily="2" charset="-122"/>
                          <a:cs typeface="Arial" charset="0"/>
                        </a:rPr>
                        <a:t>The QoS Capability element is present if dot11QosOption-Imple-mented is true, and dot11MeshActivated is false, and EDCA  Parameter Set element is not present.</a:t>
                      </a:r>
                      <a:endParaRPr kumimoji="0" lang="zh-CN" altLang="en-US" sz="1000" b="0" i="0" u="none" strike="noStrike" cap="none" normalizeH="0" baseline="0" smtClean="0">
                        <a:ln>
                          <a:noFill/>
                        </a:ln>
                        <a:solidFill>
                          <a:srgbClr val="000000"/>
                        </a:solidFill>
                        <a:effectLst/>
                        <a:latin typeface="Times New Roman" pitchFamily="18" charset="0"/>
                        <a:ea typeface="宋体" pitchFamily="2" charset="-122"/>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rgbClr val="000000"/>
                          </a:solidFill>
                          <a:effectLst/>
                          <a:latin typeface="Times New Roman" pitchFamily="18" charset="0"/>
                          <a:ea typeface="宋体" pitchFamily="2" charset="-122"/>
                          <a:cs typeface="Arial" charset="0"/>
                        </a:rPr>
                        <a:t>【43】Time Zone</a:t>
                      </a:r>
                      <a:endParaRPr kumimoji="0" lang="zh-CN" altLang="en-US" sz="1000" b="0" i="0" u="none" strike="noStrike" cap="none" normalizeH="0" baseline="0" smtClean="0">
                        <a:ln>
                          <a:noFill/>
                        </a:ln>
                        <a:solidFill>
                          <a:srgbClr val="000000"/>
                        </a:solidFill>
                        <a:effectLst/>
                        <a:latin typeface="Times New Roman" pitchFamily="18" charset="0"/>
                        <a:ea typeface="宋体" pitchFamily="2" charset="-122"/>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rgbClr val="000000"/>
                          </a:solidFill>
                          <a:effectLst/>
                          <a:latin typeface="Times New Roman" pitchFamily="18" charset="0"/>
                          <a:ea typeface="宋体" pitchFamily="2" charset="-122"/>
                          <a:cs typeface="Arial" charset="0"/>
                        </a:rPr>
                        <a:t>The Time Zone element is present if dot11MgmtOptionUTCTSFOffsetActivated is true.</a:t>
                      </a:r>
                      <a:endParaRPr kumimoji="0" lang="zh-CN" altLang="en-US" sz="1000" b="0" i="0" u="none" strike="noStrike" cap="none" normalizeH="0" baseline="0" smtClean="0">
                        <a:ln>
                          <a:noFill/>
                        </a:ln>
                        <a:solidFill>
                          <a:srgbClr val="000000"/>
                        </a:solidFill>
                        <a:effectLst/>
                        <a:latin typeface="Times New Roman" pitchFamily="18" charset="0"/>
                        <a:ea typeface="宋体" pitchFamily="2" charset="-122"/>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r>
              <a:tr h="8921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rgbClr val="000000"/>
                          </a:solidFill>
                          <a:effectLst/>
                          <a:latin typeface="Times New Roman" pitchFamily="18" charset="0"/>
                          <a:ea typeface="宋体" pitchFamily="2" charset="-122"/>
                          <a:cs typeface="Arial" charset="0"/>
                        </a:rPr>
                        <a:t>【42】FMS Descriptor</a:t>
                      </a:r>
                      <a:endParaRPr kumimoji="0" lang="zh-CN" altLang="en-US" sz="1000" b="0" i="0" u="none" strike="noStrike" cap="none" normalizeH="0" baseline="0" smtClean="0">
                        <a:ln>
                          <a:noFill/>
                        </a:ln>
                        <a:solidFill>
                          <a:srgbClr val="000000"/>
                        </a:solidFill>
                        <a:effectLst/>
                        <a:latin typeface="Times New Roman" pitchFamily="18" charset="0"/>
                        <a:ea typeface="宋体" pitchFamily="2" charset="-122"/>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rgbClr val="000000"/>
                          </a:solidFill>
                          <a:effectLst/>
                          <a:latin typeface="Times New Roman" pitchFamily="18" charset="0"/>
                          <a:ea typeface="宋体" pitchFamily="2" charset="-122"/>
                          <a:cs typeface="Arial" charset="0"/>
                        </a:rPr>
                        <a:t>The FMS Descriptor element is present if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rgbClr val="000000"/>
                          </a:solidFill>
                          <a:effectLst/>
                          <a:latin typeface="Times New Roman" pitchFamily="18" charset="0"/>
                          <a:ea typeface="宋体" pitchFamily="2" charset="-122"/>
                          <a:cs typeface="Arial" charset="0"/>
                        </a:rPr>
                        <a:t>dot11MgmtOptionFMSActivated is true.</a:t>
                      </a:r>
                      <a:endParaRPr kumimoji="0" lang="zh-CN" altLang="en-US" sz="1000" b="0" i="0" u="none" strike="noStrike" cap="none" normalizeH="0" baseline="0" smtClean="0">
                        <a:ln>
                          <a:noFill/>
                        </a:ln>
                        <a:solidFill>
                          <a:srgbClr val="000000"/>
                        </a:solidFill>
                        <a:effectLst/>
                        <a:latin typeface="Times New Roman" pitchFamily="18" charset="0"/>
                        <a:ea typeface="宋体" pitchFamily="2" charset="-122"/>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rgbClr val="000000"/>
                          </a:solidFill>
                          <a:effectLst/>
                          <a:latin typeface="Times New Roman" pitchFamily="18" charset="0"/>
                          <a:ea typeface="宋体" pitchFamily="2" charset="-122"/>
                          <a:cs typeface="Arial" charset="0"/>
                        </a:rPr>
                        <a:t>【Last–n】Requested elements</a:t>
                      </a:r>
                      <a:endParaRPr kumimoji="0" lang="zh-CN" altLang="en-US" sz="1000" b="0" i="0" u="none" strike="noStrike" cap="none" normalizeH="0" baseline="0" smtClean="0">
                        <a:ln>
                          <a:noFill/>
                        </a:ln>
                        <a:solidFill>
                          <a:srgbClr val="000000"/>
                        </a:solidFill>
                        <a:effectLst/>
                        <a:latin typeface="Times New Roman" pitchFamily="18" charset="0"/>
                        <a:ea typeface="宋体" pitchFamily="2" charset="-122"/>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rgbClr val="000000"/>
                          </a:solidFill>
                          <a:effectLst/>
                          <a:latin typeface="Times New Roman" pitchFamily="18" charset="0"/>
                          <a:ea typeface="宋体" pitchFamily="2" charset="-122"/>
                          <a:cs typeface="Arial" charset="0"/>
                        </a:rPr>
                        <a:t>Elements requested by the Request element of the Probe Request frame are present if dot11MultiDomainCapabilityActivated is true. See 10.1.4.3.2.</a:t>
                      </a:r>
                      <a:endParaRPr kumimoji="0" lang="zh-CN" altLang="en-US" sz="1000" b="0" i="0" u="none" strike="noStrike" cap="none" normalizeH="0" baseline="0" smtClean="0">
                        <a:ln>
                          <a:noFill/>
                        </a:ln>
                        <a:solidFill>
                          <a:srgbClr val="000000"/>
                        </a:solidFill>
                        <a:effectLst/>
                        <a:latin typeface="Times New Roman" pitchFamily="18" charset="0"/>
                        <a:ea typeface="宋体" pitchFamily="2" charset="-122"/>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日期占位符 3"/>
          <p:cNvSpPr>
            <a:spLocks noGrp="1"/>
          </p:cNvSpPr>
          <p:nvPr>
            <p:ph type="dt" sz="quarter" idx="10"/>
          </p:nvPr>
        </p:nvSpPr>
        <p:spPr>
          <a:noFill/>
        </p:spPr>
        <p:txBody>
          <a:bodyPr/>
          <a:lstStyle/>
          <a:p>
            <a:r>
              <a:rPr lang="en-US" altLang="zh-CN" smtClean="0">
                <a:latin typeface="Times New Roman" pitchFamily="18" charset="0"/>
                <a:ea typeface="宋体" pitchFamily="2" charset="-122"/>
                <a:cs typeface="Arial" charset="0"/>
              </a:rPr>
              <a:t>Nov 2011</a:t>
            </a:r>
          </a:p>
        </p:txBody>
      </p:sp>
      <p:sp>
        <p:nvSpPr>
          <p:cNvPr id="27650" name="页脚占位符 4"/>
          <p:cNvSpPr>
            <a:spLocks noGrp="1"/>
          </p:cNvSpPr>
          <p:nvPr>
            <p:ph type="ftr" sz="quarter" idx="11"/>
          </p:nvPr>
        </p:nvSpPr>
        <p:spPr>
          <a:xfrm>
            <a:off x="6697663" y="6475413"/>
            <a:ext cx="1846262" cy="184150"/>
          </a:xfrm>
          <a:noFill/>
        </p:spPr>
        <p:txBody>
          <a:bodyPr/>
          <a:lstStyle/>
          <a:p>
            <a:r>
              <a:rPr lang="en-US" altLang="zh-CN" smtClean="0">
                <a:latin typeface="Times New Roman" pitchFamily="18" charset="0"/>
                <a:ea typeface="宋体" pitchFamily="2" charset="-122"/>
                <a:cs typeface="Arial" charset="0"/>
              </a:rPr>
              <a:t>Huawei Technologies Co. Ltd</a:t>
            </a:r>
          </a:p>
        </p:txBody>
      </p:sp>
      <p:sp>
        <p:nvSpPr>
          <p:cNvPr id="27651" name="灯片编号占位符 5"/>
          <p:cNvSpPr>
            <a:spLocks noGrp="1"/>
          </p:cNvSpPr>
          <p:nvPr>
            <p:ph type="sldNum" sz="quarter" idx="12"/>
          </p:nvPr>
        </p:nvSpPr>
        <p:spPr>
          <a:noFill/>
        </p:spPr>
        <p:txBody>
          <a:bodyPr/>
          <a:lstStyle/>
          <a:p>
            <a:r>
              <a:rPr lang="en-US" altLang="zh-CN" smtClean="0">
                <a:latin typeface="Times New Roman" pitchFamily="18" charset="0"/>
                <a:ea typeface="宋体" pitchFamily="2" charset="-122"/>
                <a:cs typeface="Arial" charset="0"/>
              </a:rPr>
              <a:t>Slide </a:t>
            </a:r>
            <a:fld id="{06215FE9-C6BE-45BF-9DD1-095B64A34C5B}" type="slidenum">
              <a:rPr lang="en-US" altLang="zh-CN" smtClean="0">
                <a:latin typeface="Times New Roman" pitchFamily="18" charset="0"/>
                <a:ea typeface="宋体" pitchFamily="2" charset="-122"/>
                <a:cs typeface="Arial" charset="0"/>
              </a:rPr>
              <a:pPr/>
              <a:t>7</a:t>
            </a:fld>
            <a:endParaRPr lang="en-US" altLang="zh-CN" smtClean="0">
              <a:latin typeface="Times New Roman" pitchFamily="18" charset="0"/>
              <a:ea typeface="宋体" pitchFamily="2" charset="-122"/>
              <a:cs typeface="Arial" charset="0"/>
            </a:endParaRPr>
          </a:p>
        </p:txBody>
      </p:sp>
      <p:sp>
        <p:nvSpPr>
          <p:cNvPr id="27652" name="Rectangle 2"/>
          <p:cNvSpPr>
            <a:spLocks noGrp="1" noChangeArrowheads="1"/>
          </p:cNvSpPr>
          <p:nvPr>
            <p:ph type="title"/>
          </p:nvPr>
        </p:nvSpPr>
        <p:spPr/>
        <p:txBody>
          <a:bodyPr/>
          <a:lstStyle/>
          <a:p>
            <a:pPr eaLnBrk="1" hangingPunct="1"/>
            <a:r>
              <a:rPr lang="en-US" smtClean="0"/>
              <a:t>Main idea: sharing the </a:t>
            </a:r>
            <a:r>
              <a:rPr lang="en-US" altLang="zh-CN" smtClean="0">
                <a:ea typeface="宋体" pitchFamily="2" charset="-122"/>
              </a:rPr>
              <a:t>probe response</a:t>
            </a:r>
            <a:endParaRPr lang="en-US" smtClean="0"/>
          </a:p>
        </p:txBody>
      </p:sp>
      <p:sp>
        <p:nvSpPr>
          <p:cNvPr id="27653" name="Inhaltsplatzhalter 2"/>
          <p:cNvSpPr>
            <a:spLocks noGrp="1"/>
          </p:cNvSpPr>
          <p:nvPr>
            <p:ph idx="1"/>
          </p:nvPr>
        </p:nvSpPr>
        <p:spPr>
          <a:xfrm>
            <a:off x="685800" y="1844675"/>
            <a:ext cx="7772400" cy="4114800"/>
          </a:xfrm>
        </p:spPr>
        <p:txBody>
          <a:bodyPr/>
          <a:lstStyle/>
          <a:p>
            <a:pPr eaLnBrk="1" hangingPunct="1"/>
            <a:r>
              <a:rPr lang="en-US" smtClean="0"/>
              <a:t>Share the Probe response frame </a:t>
            </a:r>
            <a:r>
              <a:rPr lang="en-US" smtClean="0">
                <a:sym typeface="Wingdings" pitchFamily="2" charset="2"/>
              </a:rPr>
              <a:t> non-AP  STA indicates in the probe request to the AP to broadcast the probe response.</a:t>
            </a:r>
          </a:p>
          <a:p>
            <a:pPr eaLnBrk="1" hangingPunct="1"/>
            <a:r>
              <a:rPr lang="en-US" altLang="zh-CN" smtClean="0">
                <a:ea typeface="宋体" pitchFamily="2" charset="-122"/>
                <a:sym typeface="Wingdings" pitchFamily="2" charset="2"/>
              </a:rPr>
              <a:t>For STA in active mode, use the probe request to indicate to the AP to broadcast the probe response frame. This way, other STAs can also obtain the broadcasted probe response frame, thus potentially avoiding duplicate probe events from other STAs; potentially shortening AP discovery. </a:t>
            </a:r>
          </a:p>
          <a:p>
            <a:pPr eaLnBrk="1" hangingPunct="1"/>
            <a:r>
              <a:rPr lang="en-US" altLang="zh-CN" smtClean="0">
                <a:ea typeface="宋体" pitchFamily="2" charset="-122"/>
                <a:sym typeface="Wingdings" pitchFamily="2" charset="2"/>
              </a:rPr>
              <a:t>For STA in passive mode, scan for both the set of broadcasted probe response and the beacon frame; similar benefit as above for STA in active mode.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日期占位符 3"/>
          <p:cNvSpPr>
            <a:spLocks noGrp="1"/>
          </p:cNvSpPr>
          <p:nvPr>
            <p:ph type="dt" sz="quarter" idx="10"/>
          </p:nvPr>
        </p:nvSpPr>
        <p:spPr>
          <a:noFill/>
        </p:spPr>
        <p:txBody>
          <a:bodyPr/>
          <a:lstStyle/>
          <a:p>
            <a:r>
              <a:rPr lang="en-US" altLang="zh-CN" smtClean="0">
                <a:latin typeface="Times New Roman" pitchFamily="18" charset="0"/>
                <a:ea typeface="宋体" pitchFamily="2" charset="-122"/>
                <a:cs typeface="Arial" charset="0"/>
              </a:rPr>
              <a:t>Nov 2011</a:t>
            </a:r>
          </a:p>
        </p:txBody>
      </p:sp>
      <p:sp>
        <p:nvSpPr>
          <p:cNvPr id="59396" name="页脚占位符 4"/>
          <p:cNvSpPr>
            <a:spLocks noGrp="1"/>
          </p:cNvSpPr>
          <p:nvPr>
            <p:ph type="ftr" sz="quarter" idx="11"/>
          </p:nvPr>
        </p:nvSpPr>
        <p:spPr>
          <a:xfrm>
            <a:off x="6697663" y="6475413"/>
            <a:ext cx="1846262" cy="184150"/>
          </a:xfrm>
          <a:noFill/>
        </p:spPr>
        <p:txBody>
          <a:bodyPr/>
          <a:lstStyle/>
          <a:p>
            <a:r>
              <a:rPr lang="en-US" altLang="zh-CN" smtClean="0">
                <a:latin typeface="Times New Roman" pitchFamily="18" charset="0"/>
                <a:ea typeface="宋体" pitchFamily="2" charset="-122"/>
                <a:cs typeface="Arial" charset="0"/>
              </a:rPr>
              <a:t>Huawei Technologies Co. Ltd</a:t>
            </a:r>
          </a:p>
        </p:txBody>
      </p:sp>
      <p:sp>
        <p:nvSpPr>
          <p:cNvPr id="59397" name="灯片编号占位符 5"/>
          <p:cNvSpPr>
            <a:spLocks noGrp="1"/>
          </p:cNvSpPr>
          <p:nvPr>
            <p:ph type="sldNum" sz="quarter" idx="12"/>
          </p:nvPr>
        </p:nvSpPr>
        <p:spPr>
          <a:noFill/>
        </p:spPr>
        <p:txBody>
          <a:bodyPr/>
          <a:lstStyle/>
          <a:p>
            <a:r>
              <a:rPr lang="en-US" altLang="zh-CN" smtClean="0">
                <a:latin typeface="Times New Roman" pitchFamily="18" charset="0"/>
                <a:ea typeface="宋体" pitchFamily="2" charset="-122"/>
                <a:cs typeface="Arial" charset="0"/>
              </a:rPr>
              <a:t>Slide </a:t>
            </a:r>
            <a:fld id="{BD046623-6A97-40A6-A4D2-1CD84DF63677}" type="slidenum">
              <a:rPr lang="en-US" altLang="zh-CN" smtClean="0">
                <a:latin typeface="Times New Roman" pitchFamily="18" charset="0"/>
                <a:ea typeface="宋体" pitchFamily="2" charset="-122"/>
                <a:cs typeface="Arial" charset="0"/>
              </a:rPr>
              <a:pPr/>
              <a:t>8</a:t>
            </a:fld>
            <a:endParaRPr lang="en-US" altLang="zh-CN" smtClean="0">
              <a:latin typeface="Times New Roman" pitchFamily="18" charset="0"/>
              <a:ea typeface="宋体" pitchFamily="2" charset="-122"/>
              <a:cs typeface="Arial" charset="0"/>
            </a:endParaRPr>
          </a:p>
        </p:txBody>
      </p:sp>
      <p:sp>
        <p:nvSpPr>
          <p:cNvPr id="59398" name="Title 1"/>
          <p:cNvSpPr txBox="1">
            <a:spLocks/>
          </p:cNvSpPr>
          <p:nvPr/>
        </p:nvSpPr>
        <p:spPr bwMode="auto">
          <a:xfrm>
            <a:off x="685800" y="685800"/>
            <a:ext cx="7772400" cy="838200"/>
          </a:xfrm>
          <a:prstGeom prst="rect">
            <a:avLst/>
          </a:prstGeom>
          <a:noFill/>
          <a:ln w="9525">
            <a:noFill/>
            <a:miter lim="800000"/>
            <a:headEnd/>
            <a:tailEnd/>
          </a:ln>
        </p:spPr>
        <p:txBody>
          <a:bodyPr/>
          <a:lstStyle/>
          <a:p>
            <a:pPr algn="ctr"/>
            <a:r>
              <a:rPr lang="en-US" altLang="zh-CN" sz="2400" b="1">
                <a:solidFill>
                  <a:schemeClr val="tx2"/>
                </a:solidFill>
                <a:ea typeface="宋体" pitchFamily="2" charset="-122"/>
              </a:rPr>
              <a:t>Main idea: sharing the probe response</a:t>
            </a:r>
            <a:endParaRPr lang="en-US" sz="2400" b="1">
              <a:solidFill>
                <a:schemeClr val="tx2"/>
              </a:solidFill>
            </a:endParaRPr>
          </a:p>
        </p:txBody>
      </p:sp>
      <p:sp>
        <p:nvSpPr>
          <p:cNvPr id="59399" name="TextBox 7"/>
          <p:cNvSpPr txBox="1">
            <a:spLocks noChangeArrowheads="1"/>
          </p:cNvSpPr>
          <p:nvPr/>
        </p:nvSpPr>
        <p:spPr bwMode="auto">
          <a:xfrm>
            <a:off x="685800" y="1219200"/>
            <a:ext cx="4267200" cy="400050"/>
          </a:xfrm>
          <a:prstGeom prst="rect">
            <a:avLst/>
          </a:prstGeom>
          <a:noFill/>
          <a:ln w="9525">
            <a:noFill/>
            <a:miter lim="800000"/>
            <a:headEnd/>
            <a:tailEnd/>
          </a:ln>
        </p:spPr>
        <p:txBody>
          <a:bodyPr>
            <a:spAutoFit/>
          </a:bodyPr>
          <a:lstStyle/>
          <a:p>
            <a:pPr eaLnBrk="0" hangingPunct="0"/>
            <a:r>
              <a:rPr lang="en-US" altLang="zh-CN" sz="2000" b="1">
                <a:ea typeface="宋体" pitchFamily="2" charset="-122"/>
              </a:rPr>
              <a:t>Active scanning and Passive scanning</a:t>
            </a:r>
            <a:endParaRPr lang="zh-CN" altLang="en-US" sz="2000" b="1">
              <a:ea typeface="宋体" pitchFamily="2" charset="-122"/>
            </a:endParaRPr>
          </a:p>
        </p:txBody>
      </p:sp>
      <p:graphicFrame>
        <p:nvGraphicFramePr>
          <p:cNvPr id="59394" name="Object 2"/>
          <p:cNvGraphicFramePr>
            <a:graphicFrameLocks noChangeAspect="1"/>
          </p:cNvGraphicFramePr>
          <p:nvPr/>
        </p:nvGraphicFramePr>
        <p:xfrm>
          <a:off x="1042988" y="1773238"/>
          <a:ext cx="7200900" cy="4535487"/>
        </p:xfrm>
        <a:graphic>
          <a:graphicData uri="http://schemas.openxmlformats.org/presentationml/2006/ole">
            <p:oleObj spid="_x0000_s59394" name="Visio" r:id="rId4" imgW="6199775" imgH="3827978" progId="Visio.Drawing.11">
              <p:embed/>
            </p:oleObj>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日期占位符 3"/>
          <p:cNvSpPr>
            <a:spLocks noGrp="1"/>
          </p:cNvSpPr>
          <p:nvPr>
            <p:ph type="dt" sz="quarter" idx="10"/>
          </p:nvPr>
        </p:nvSpPr>
        <p:spPr>
          <a:noFill/>
        </p:spPr>
        <p:txBody>
          <a:bodyPr/>
          <a:lstStyle/>
          <a:p>
            <a:r>
              <a:rPr lang="en-US" altLang="zh-CN" smtClean="0">
                <a:latin typeface="Times New Roman" pitchFamily="18" charset="0"/>
                <a:ea typeface="宋体" pitchFamily="2" charset="-122"/>
                <a:cs typeface="Arial" charset="0"/>
              </a:rPr>
              <a:t>Nov 2011</a:t>
            </a:r>
          </a:p>
        </p:txBody>
      </p:sp>
      <p:sp>
        <p:nvSpPr>
          <p:cNvPr id="61442" name="页脚占位符 4"/>
          <p:cNvSpPr>
            <a:spLocks noGrp="1"/>
          </p:cNvSpPr>
          <p:nvPr>
            <p:ph type="ftr" sz="quarter" idx="11"/>
          </p:nvPr>
        </p:nvSpPr>
        <p:spPr>
          <a:xfrm>
            <a:off x="6697663" y="6475413"/>
            <a:ext cx="1846262" cy="184150"/>
          </a:xfrm>
          <a:noFill/>
        </p:spPr>
        <p:txBody>
          <a:bodyPr/>
          <a:lstStyle/>
          <a:p>
            <a:r>
              <a:rPr lang="en-US" altLang="zh-CN" smtClean="0">
                <a:latin typeface="Times New Roman" pitchFamily="18" charset="0"/>
                <a:ea typeface="宋体" pitchFamily="2" charset="-122"/>
                <a:cs typeface="Arial" charset="0"/>
              </a:rPr>
              <a:t>Huawei Technologies Co. Ltd</a:t>
            </a:r>
          </a:p>
        </p:txBody>
      </p:sp>
      <p:sp>
        <p:nvSpPr>
          <p:cNvPr id="61443" name="灯片编号占位符 5"/>
          <p:cNvSpPr>
            <a:spLocks noGrp="1"/>
          </p:cNvSpPr>
          <p:nvPr>
            <p:ph type="sldNum" sz="quarter" idx="12"/>
          </p:nvPr>
        </p:nvSpPr>
        <p:spPr>
          <a:noFill/>
        </p:spPr>
        <p:txBody>
          <a:bodyPr/>
          <a:lstStyle/>
          <a:p>
            <a:r>
              <a:rPr lang="en-US" altLang="zh-CN" smtClean="0">
                <a:latin typeface="Times New Roman" pitchFamily="18" charset="0"/>
                <a:ea typeface="宋体" pitchFamily="2" charset="-122"/>
                <a:cs typeface="Arial" charset="0"/>
              </a:rPr>
              <a:t>Slide </a:t>
            </a:r>
            <a:fld id="{C1605BFB-9098-4585-8C30-050951ABF966}" type="slidenum">
              <a:rPr lang="en-US" altLang="zh-CN" smtClean="0">
                <a:latin typeface="Times New Roman" pitchFamily="18" charset="0"/>
                <a:ea typeface="宋体" pitchFamily="2" charset="-122"/>
                <a:cs typeface="Arial" charset="0"/>
              </a:rPr>
              <a:pPr/>
              <a:t>9</a:t>
            </a:fld>
            <a:endParaRPr lang="en-US" altLang="zh-CN" smtClean="0">
              <a:latin typeface="Times New Roman" pitchFamily="18" charset="0"/>
              <a:ea typeface="宋体" pitchFamily="2" charset="-122"/>
              <a:cs typeface="Arial" charset="0"/>
            </a:endParaRPr>
          </a:p>
        </p:txBody>
      </p:sp>
      <p:sp>
        <p:nvSpPr>
          <p:cNvPr id="61444" name="Rectangle 2"/>
          <p:cNvSpPr txBox="1">
            <a:spLocks noChangeArrowheads="1"/>
          </p:cNvSpPr>
          <p:nvPr/>
        </p:nvSpPr>
        <p:spPr bwMode="auto">
          <a:xfrm>
            <a:off x="685800" y="1981200"/>
            <a:ext cx="7772400" cy="4208463"/>
          </a:xfrm>
          <a:prstGeom prst="rect">
            <a:avLst/>
          </a:prstGeom>
          <a:noFill/>
          <a:ln w="9525">
            <a:noFill/>
            <a:miter lim="800000"/>
            <a:headEnd/>
            <a:tailEnd/>
          </a:ln>
        </p:spPr>
        <p:txBody>
          <a:bodyPr lIns="92075" tIns="46038" rIns="92075" bIns="46038"/>
          <a:lstStyle/>
          <a:p>
            <a:pPr marL="342900" indent="-342900">
              <a:spcBef>
                <a:spcPct val="20000"/>
              </a:spcBef>
              <a:buFont typeface="Arial" charset="0"/>
              <a:buChar char="•"/>
            </a:pPr>
            <a:r>
              <a:rPr lang="en-US" altLang="ja-JP" sz="2400" b="1">
                <a:ea typeface="MS PGothic" pitchFamily="34" charset="-128"/>
              </a:rPr>
              <a:t>Part of probe requests could be saved and collision could be reduced.</a:t>
            </a:r>
          </a:p>
          <a:p>
            <a:pPr marL="342900" indent="-342900">
              <a:spcBef>
                <a:spcPct val="20000"/>
              </a:spcBef>
              <a:buFont typeface="Arial" charset="0"/>
              <a:buChar char="•"/>
            </a:pPr>
            <a:r>
              <a:rPr lang="en-US" altLang="ja-JP" sz="2400" b="1">
                <a:ea typeface="MS PGothic" pitchFamily="34" charset="-128"/>
              </a:rPr>
              <a:t>STA can find more APs in a shorter time.</a:t>
            </a:r>
          </a:p>
          <a:p>
            <a:pPr marL="342900" indent="-342900">
              <a:spcBef>
                <a:spcPct val="20000"/>
              </a:spcBef>
              <a:buFont typeface="Arial" charset="0"/>
              <a:buChar char="•"/>
            </a:pPr>
            <a:r>
              <a:rPr lang="en-US" altLang="ja-JP" sz="2400" b="1">
                <a:ea typeface="MS PGothic" pitchFamily="34" charset="-128"/>
              </a:rPr>
              <a:t>STA need not transmit the ACK frame to confirm successful receipt of the probe response frame because of broadcast. So occupied air time could be reduced.  </a:t>
            </a:r>
          </a:p>
          <a:p>
            <a:pPr marL="342900" indent="-342900">
              <a:spcBef>
                <a:spcPct val="20000"/>
              </a:spcBef>
              <a:buFont typeface="Arial" charset="0"/>
              <a:buChar char="•"/>
            </a:pPr>
            <a:endParaRPr lang="en-US" altLang="ja-JP" sz="2400" b="1">
              <a:ea typeface="MS PGothic" pitchFamily="34" charset="-128"/>
            </a:endParaRPr>
          </a:p>
        </p:txBody>
      </p:sp>
      <p:sp>
        <p:nvSpPr>
          <p:cNvPr id="8" name="Rectangle 1"/>
          <p:cNvSpPr txBox="1">
            <a:spLocks noChangeArrowheads="1"/>
          </p:cNvSpPr>
          <p:nvPr/>
        </p:nvSpPr>
        <p:spPr bwMode="auto">
          <a:xfrm>
            <a:off x="687388" y="692150"/>
            <a:ext cx="7772400" cy="1160463"/>
          </a:xfrm>
          <a:prstGeom prst="rect">
            <a:avLst/>
          </a:prstGeom>
          <a:noFill/>
          <a:ln w="9525">
            <a:noFill/>
            <a:round/>
            <a:headEnd/>
            <a:tailEnd/>
          </a:ln>
        </p:spPr>
        <p:txBody>
          <a:bodyPr lIns="90000" tIns="46800" rIns="90000" bIns="46800" anchor="ctr"/>
          <a:lstStyle/>
          <a:p>
            <a:pPr algn="ctr" eaLnBrk="0" hangingPunct="0">
              <a:buClr>
                <a:srgbClr val="000000"/>
              </a:buClr>
              <a:buSzPct val="100000"/>
              <a:buFont typeface="Times New Roman" pitchFamily="18" charset="0"/>
              <a:buNone/>
              <a:defRPr/>
            </a:pPr>
            <a:r>
              <a:rPr lang="en-US" altLang="ja-JP" sz="3200" b="1" kern="0" dirty="0">
                <a:solidFill>
                  <a:srgbClr val="000000"/>
                </a:solidFill>
                <a:latin typeface="+mj-lt"/>
                <a:ea typeface="+mj-ea"/>
                <a:cs typeface="+mj-cs"/>
              </a:rPr>
              <a:t>And also …</a:t>
            </a:r>
          </a:p>
        </p:txBody>
      </p:sp>
    </p:spTree>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65"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65"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802-11-Submission</Template>
  <TotalTime>1514</TotalTime>
  <Words>856</Words>
  <Application>Microsoft Office PowerPoint</Application>
  <PresentationFormat>On-screen Show (4:3)</PresentationFormat>
  <Paragraphs>156</Paragraphs>
  <Slides>10</Slides>
  <Notes>10</Notes>
  <HiddenSlides>0</HiddenSlides>
  <MMClips>0</MMClips>
  <ScaleCrop>false</ScaleCrop>
  <HeadingPairs>
    <vt:vector size="8" baseType="variant">
      <vt:variant>
        <vt:lpstr>Fonts Used</vt:lpstr>
      </vt:variant>
      <vt:variant>
        <vt:i4>6</vt:i4>
      </vt:variant>
      <vt:variant>
        <vt:lpstr>Design Template</vt:lpstr>
      </vt:variant>
      <vt:variant>
        <vt:i4>2</vt:i4>
      </vt:variant>
      <vt:variant>
        <vt:lpstr>Embedded OLE Servers</vt:lpstr>
      </vt:variant>
      <vt:variant>
        <vt:i4>1</vt:i4>
      </vt:variant>
      <vt:variant>
        <vt:lpstr>Slide Titles</vt:lpstr>
      </vt:variant>
      <vt:variant>
        <vt:i4>10</vt:i4>
      </vt:variant>
    </vt:vector>
  </HeadingPairs>
  <TitlesOfParts>
    <vt:vector size="19" baseType="lpstr">
      <vt:lpstr>Times New Roman</vt:lpstr>
      <vt:lpstr>Arial</vt:lpstr>
      <vt:lpstr>宋体</vt:lpstr>
      <vt:lpstr>MS PGothic</vt:lpstr>
      <vt:lpstr>맑은 고딕</vt:lpstr>
      <vt:lpstr>Wingdings</vt:lpstr>
      <vt:lpstr>802-11-Submission</vt:lpstr>
      <vt:lpstr>802-11-Submission</vt:lpstr>
      <vt:lpstr>Visio</vt:lpstr>
      <vt:lpstr>Broadcast Probe Response  in TGai</vt:lpstr>
      <vt:lpstr>Abstract</vt:lpstr>
      <vt:lpstr>Conformance w/ Tgai PAR &amp; 5C </vt:lpstr>
      <vt:lpstr>State of the Art Active Scanning</vt:lpstr>
      <vt:lpstr>State of the Art Passive Scanning</vt:lpstr>
      <vt:lpstr>Beacon vs Probe response frame</vt:lpstr>
      <vt:lpstr>Main idea: sharing the probe response</vt:lpstr>
      <vt:lpstr>Slide 8</vt:lpstr>
      <vt:lpstr>Slide 9</vt:lpstr>
      <vt:lpstr>References</vt:lpstr>
    </vt:vector>
  </TitlesOfParts>
  <Company>Huawei Technologies Co.,Ltd.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[place presentation subject title text here]</dc:title>
  <dc:creator>huawei</dc:creator>
  <cp:lastModifiedBy>Phillip Barber</cp:lastModifiedBy>
  <cp:revision>44</cp:revision>
  <cp:lastPrinted>1998-02-10T13:28:06Z</cp:lastPrinted>
  <dcterms:created xsi:type="dcterms:W3CDTF">2011-11-01T05:42:00Z</dcterms:created>
  <dcterms:modified xsi:type="dcterms:W3CDTF">2011-11-07T04:17:56Z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s_pID_725343">
    <vt:lpwstr>(2)ZlG3YEbIr+vgBHOi2+K6LCMmJkW3uNTLiUv0W1sAT/DsPVw70rYSKXjrYYv0Z75KIB+FG1A9
qGWhjpogYTwcv578CnY40i9yja0OE1K05WpfWigZPmWAaLNHEb8gN0aHt515FscNWLQuAPgF
Rp3aZMmwPMH6v8ASyMyF3Y80tHGgX6xH8doLctTTynftYnBVQl0OLUHOmzZXYaTIxNixgv7m
vXxfpOuV28+A5fLCQEKSR</vt:lpwstr>
  </property>
  <property fmtid="{D5CDD505-2E9C-101B-9397-08002B2CF9AE}" pid="3" name="_ms_pID_7253431">
    <vt:lpwstr>mbTcA6Yop/V6ee+kTJMmUPsQlWCKKfhUu+ahgiB1R9jSCBHO9MP
iS20W9arM2MU1MjvXs/k/kKddTcrVUUR9/CryXeo77Hwfx4jALfgbKpd2S7uVnNyYycLZv6V
0ZI=</vt:lpwstr>
  </property>
  <property fmtid="{D5CDD505-2E9C-101B-9397-08002B2CF9AE}" pid="4" name="sflag">
    <vt:lpwstr>1320409532</vt:lpwstr>
  </property>
</Properties>
</file>