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57" r:id="rId3"/>
    <p:sldId id="298" r:id="rId4"/>
    <p:sldId id="294" r:id="rId5"/>
    <p:sldId id="304" r:id="rId6"/>
    <p:sldId id="305" r:id="rId7"/>
    <p:sldId id="306" r:id="rId8"/>
    <p:sldId id="307" r:id="rId9"/>
    <p:sldId id="302" r:id="rId10"/>
    <p:sldId id="279" r:id="rId11"/>
    <p:sldId id="273" r:id="rId12"/>
    <p:sldId id="310" r:id="rId13"/>
    <p:sldId id="311" r:id="rId14"/>
    <p:sldId id="312" r:id="rId15"/>
    <p:sldId id="308" r:id="rId16"/>
    <p:sldId id="30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Arial" charset="0"/>
      </a:defRPr>
    </a:lvl5pPr>
    <a:lvl6pPr marL="2286000" algn="l" defTabSz="914400" rtl="0" eaLnBrk="1" latinLnBrk="0" hangingPunct="1">
      <a:defRPr sz="1200" kern="1200">
        <a:solidFill>
          <a:schemeClr val="tx1"/>
        </a:solidFill>
        <a:latin typeface="Times New Roman" pitchFamily="18" charset="0"/>
        <a:ea typeface="宋体" pitchFamily="2" charset="-122"/>
        <a:cs typeface="Arial" charset="0"/>
      </a:defRPr>
    </a:lvl6pPr>
    <a:lvl7pPr marL="2743200" algn="l" defTabSz="914400" rtl="0" eaLnBrk="1" latinLnBrk="0" hangingPunct="1">
      <a:defRPr sz="1200" kern="1200">
        <a:solidFill>
          <a:schemeClr val="tx1"/>
        </a:solidFill>
        <a:latin typeface="Times New Roman" pitchFamily="18" charset="0"/>
        <a:ea typeface="宋体" pitchFamily="2" charset="-122"/>
        <a:cs typeface="Arial" charset="0"/>
      </a:defRPr>
    </a:lvl7pPr>
    <a:lvl8pPr marL="3200400" algn="l" defTabSz="914400" rtl="0" eaLnBrk="1" latinLnBrk="0" hangingPunct="1">
      <a:defRPr sz="1200" kern="1200">
        <a:solidFill>
          <a:schemeClr val="tx1"/>
        </a:solidFill>
        <a:latin typeface="Times New Roman" pitchFamily="18" charset="0"/>
        <a:ea typeface="宋体" pitchFamily="2" charset="-122"/>
        <a:cs typeface="Arial" charset="0"/>
      </a:defRPr>
    </a:lvl8pPr>
    <a:lvl9pPr marL="3657600" algn="l" defTabSz="914400" rtl="0" eaLnBrk="1" latinLnBrk="0" hangingPunct="1">
      <a:defRPr sz="1200" kern="1200">
        <a:solidFill>
          <a:schemeClr val="tx1"/>
        </a:solidFill>
        <a:latin typeface="Times New Roman" pitchFamily="18" charset="0"/>
        <a:ea typeface="宋体" pitchFamily="2" charset="-122"/>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717A"/>
    <a:srgbClr val="7394FF"/>
    <a:srgbClr val="FFA264"/>
    <a:srgbClr val="FFFA4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1" autoAdjust="0"/>
    <p:restoredTop sz="90441" autoAdjust="0"/>
  </p:normalViewPr>
  <p:slideViewPr>
    <p:cSldViewPr snapToObjects="1">
      <p:cViewPr>
        <p:scale>
          <a:sx n="100" d="100"/>
          <a:sy n="100" d="100"/>
        </p:scale>
        <p:origin x="-1032"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4" d="100"/>
          <a:sy n="64" d="100"/>
        </p:scale>
        <p:origin x="-2850" y="-120"/>
      </p:cViewPr>
      <p:guideLst>
        <p:guide orient="horz" pos="2923"/>
        <p:guide pos="2184"/>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cs typeface="+mn-cs"/>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cs typeface="+mn-cs"/>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cs typeface="+mn-cs"/>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cs typeface="+mn-cs"/>
              </a:defRPr>
            </a:lvl1pPr>
          </a:lstStyle>
          <a:p>
            <a:pPr>
              <a:defRPr/>
            </a:pPr>
            <a:r>
              <a:rPr lang="en-US" altLang="ja-JP"/>
              <a:t>Page </a:t>
            </a:r>
            <a:fld id="{8486EF7D-ACC5-4785-83DC-20D62A6E1683}"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cs typeface="+mn-cs"/>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cs typeface="+mn-cs"/>
              </a:defRPr>
            </a:lvl1pPr>
          </a:lstStyle>
          <a:p>
            <a:pPr>
              <a:defRPr/>
            </a:pPr>
            <a:r>
              <a:rPr lang="en-US" altLang="ja-JP"/>
              <a:t>Month Year</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cs typeface="+mn-cs"/>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cs typeface="+mn-cs"/>
              </a:defRPr>
            </a:lvl1pPr>
          </a:lstStyle>
          <a:p>
            <a:pPr>
              <a:defRPr/>
            </a:pPr>
            <a:r>
              <a:rPr lang="en-US" altLang="ja-JP"/>
              <a:t>Page </a:t>
            </a:r>
            <a:fld id="{1075EF8F-45A6-4378-967E-F1E1ED17A7DD}"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7172" name="Rectangle 7"/>
          <p:cNvSpPr>
            <a:spLocks noGrp="1" noChangeArrowheads="1"/>
          </p:cNvSpPr>
          <p:nvPr>
            <p:ph type="sldNum" sz="quarter" idx="5"/>
          </p:nvPr>
        </p:nvSpPr>
        <p:spPr/>
        <p:txBody>
          <a:bodyPr/>
          <a:lstStyle/>
          <a:p>
            <a:pPr>
              <a:defRPr/>
            </a:pPr>
            <a:r>
              <a:rPr lang="en-US" altLang="ja-JP" smtClean="0"/>
              <a:t>Page </a:t>
            </a:r>
            <a:fld id="{9C9C15FB-3B37-41D3-A07F-D1961EA4778F}" type="slidenum">
              <a:rPr lang="en-US" altLang="ja-JP" smtClean="0"/>
              <a:pPr>
                <a:defRPr/>
              </a:pPr>
              <a:t>1</a:t>
            </a:fld>
            <a:endParaRPr lang="en-US" altLang="ja-JP" smtClean="0"/>
          </a:p>
        </p:txBody>
      </p:sp>
      <p:sp>
        <p:nvSpPr>
          <p:cNvPr id="8197" name="Rectangle 2"/>
          <p:cNvSpPr>
            <a:spLocks noGrp="1" noRot="1" noChangeAspect="1" noChangeArrowheads="1" noTextEdit="1"/>
          </p:cNvSpPr>
          <p:nvPr>
            <p:ph type="sldImg"/>
          </p:nvPr>
        </p:nvSpPr>
        <p:spPr>
          <a:xfrm>
            <a:off x="1154113" y="701675"/>
            <a:ext cx="4625975" cy="3468688"/>
          </a:xfrm>
          <a:ln/>
        </p:spPr>
      </p:sp>
      <p:sp>
        <p:nvSpPr>
          <p:cNvPr id="8198"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幻灯片图像占位符 1"/>
          <p:cNvSpPr>
            <a:spLocks noGrp="1" noRot="1" noChangeAspect="1"/>
          </p:cNvSpPr>
          <p:nvPr>
            <p:ph type="sldImg"/>
          </p:nvPr>
        </p:nvSpPr>
        <p:spPr>
          <a:xfrm>
            <a:off x="1154113" y="701675"/>
            <a:ext cx="4625975" cy="3468688"/>
          </a:xfrm>
          <a:ln/>
        </p:spPr>
      </p:sp>
      <p:sp>
        <p:nvSpPr>
          <p:cNvPr id="62466"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49158" name="灯片编号占位符 6"/>
          <p:cNvSpPr>
            <a:spLocks noGrp="1"/>
          </p:cNvSpPr>
          <p:nvPr>
            <p:ph type="sldNum" sz="quarter" idx="5"/>
          </p:nvPr>
        </p:nvSpPr>
        <p:spPr/>
        <p:txBody>
          <a:bodyPr/>
          <a:lstStyle/>
          <a:p>
            <a:pPr>
              <a:defRPr/>
            </a:pPr>
            <a:r>
              <a:rPr lang="en-US" altLang="ja-JP" smtClean="0"/>
              <a:t>Page </a:t>
            </a:r>
            <a:fld id="{3FF3156E-5AC8-4330-991A-78A73E5DE9C0}" type="slidenum">
              <a:rPr lang="en-US" altLang="ja-JP" smtClean="0"/>
              <a:pPr>
                <a:defRPr/>
              </a:pPr>
              <a:t>15</a:t>
            </a:fld>
            <a:endParaRPr lang="en-US"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幻灯片图像占位符 1"/>
          <p:cNvSpPr>
            <a:spLocks noGrp="1" noRot="1" noChangeAspect="1"/>
          </p:cNvSpPr>
          <p:nvPr>
            <p:ph type="sldImg"/>
          </p:nvPr>
        </p:nvSpPr>
        <p:spPr>
          <a:xfrm>
            <a:off x="1154113" y="701675"/>
            <a:ext cx="4625975" cy="3468688"/>
          </a:xfrm>
          <a:ln/>
        </p:spPr>
      </p:sp>
      <p:sp>
        <p:nvSpPr>
          <p:cNvPr id="64514"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54278" name="灯片编号占位符 6"/>
          <p:cNvSpPr>
            <a:spLocks noGrp="1"/>
          </p:cNvSpPr>
          <p:nvPr>
            <p:ph type="sldNum" sz="quarter" idx="5"/>
          </p:nvPr>
        </p:nvSpPr>
        <p:spPr/>
        <p:txBody>
          <a:bodyPr/>
          <a:lstStyle/>
          <a:p>
            <a:pPr>
              <a:defRPr/>
            </a:pPr>
            <a:r>
              <a:rPr lang="en-US" altLang="ja-JP" smtClean="0"/>
              <a:t>Page </a:t>
            </a:r>
            <a:fld id="{7017B130-20EE-40F9-9476-D3184A43C012}" type="slidenum">
              <a:rPr lang="en-US" altLang="ja-JP" smtClean="0"/>
              <a:pPr>
                <a:defRPr/>
              </a:pPr>
              <a:t>16</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9220" name="Rectangle 7"/>
          <p:cNvSpPr>
            <a:spLocks noGrp="1" noChangeArrowheads="1"/>
          </p:cNvSpPr>
          <p:nvPr>
            <p:ph type="sldNum" sz="quarter" idx="5"/>
          </p:nvPr>
        </p:nvSpPr>
        <p:spPr/>
        <p:txBody>
          <a:bodyPr/>
          <a:lstStyle/>
          <a:p>
            <a:pPr>
              <a:defRPr/>
            </a:pPr>
            <a:r>
              <a:rPr lang="en-US" altLang="ja-JP" smtClean="0"/>
              <a:t>Page </a:t>
            </a:r>
            <a:fld id="{05B20E3B-E25E-4157-972B-7318BDD9FE0B}" type="slidenum">
              <a:rPr lang="en-US" altLang="ja-JP" smtClean="0"/>
              <a:pPr>
                <a:defRPr/>
              </a:pPr>
              <a:t>2</a:t>
            </a:fld>
            <a:endParaRPr lang="en-US" altLang="ja-JP" smtClean="0"/>
          </a:p>
        </p:txBody>
      </p:sp>
      <p:sp>
        <p:nvSpPr>
          <p:cNvPr id="10245" name="Rectangle 2"/>
          <p:cNvSpPr>
            <a:spLocks noGrp="1" noRot="1" noChangeAspect="1" noChangeArrowheads="1" noTextEdit="1"/>
          </p:cNvSpPr>
          <p:nvPr>
            <p:ph type="sldImg"/>
          </p:nvPr>
        </p:nvSpPr>
        <p:spPr>
          <a:xfrm>
            <a:off x="1154113" y="701675"/>
            <a:ext cx="4625975" cy="3468688"/>
          </a:xfrm>
          <a:ln cap="flat"/>
        </p:spPr>
      </p:sp>
      <p:sp>
        <p:nvSpPr>
          <p:cNvPr id="10246"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슬라이드 이미지 개체 틀 1"/>
          <p:cNvSpPr>
            <a:spLocks noGrp="1" noRot="1" noChangeAspect="1"/>
          </p:cNvSpPr>
          <p:nvPr>
            <p:ph type="sldImg"/>
          </p:nvPr>
        </p:nvSpPr>
        <p:spPr>
          <a:xfrm>
            <a:off x="1154113" y="701675"/>
            <a:ext cx="4625975" cy="3468688"/>
          </a:xfrm>
          <a:ln/>
        </p:spPr>
      </p:sp>
      <p:sp>
        <p:nvSpPr>
          <p:cNvPr id="12290" name="슬라이드 노트 개체 틀 2"/>
          <p:cNvSpPr>
            <a:spLocks noGrp="1"/>
          </p:cNvSpPr>
          <p:nvPr>
            <p:ph type="body" idx="1"/>
          </p:nvPr>
        </p:nvSpPr>
        <p:spPr>
          <a:noFill/>
          <a:ln/>
        </p:spPr>
        <p:txBody>
          <a:bodyPr/>
          <a:lstStyle/>
          <a:p>
            <a:endParaRPr lang="ko-KR" altLang="en-US" smtClean="0">
              <a:latin typeface="Times New Roman" pitchFamily="18" charset="0"/>
            </a:endParaRPr>
          </a:p>
        </p:txBody>
      </p:sp>
      <p:sp>
        <p:nvSpPr>
          <p:cNvPr id="4" name="머리글 개체 틀 3"/>
          <p:cNvSpPr>
            <a:spLocks noGrp="1"/>
          </p:cNvSpPr>
          <p:nvPr>
            <p:ph type="hdr" sz="quarter"/>
          </p:nvPr>
        </p:nvSpPr>
        <p:spPr/>
        <p:txBody>
          <a:bodyPr/>
          <a:lstStyle/>
          <a:p>
            <a:pPr>
              <a:defRPr/>
            </a:pPr>
            <a:r>
              <a:rPr lang="en-US" smtClean="0"/>
              <a:t>doc.: IEEE 802.19-09/xxxxr0</a:t>
            </a:r>
            <a:endParaRPr lang="en-US"/>
          </a:p>
        </p:txBody>
      </p:sp>
      <p:sp>
        <p:nvSpPr>
          <p:cNvPr id="5" name="날짜 개체 틀 4"/>
          <p:cNvSpPr>
            <a:spLocks noGrp="1"/>
          </p:cNvSpPr>
          <p:nvPr>
            <p:ph type="dt" sz="quarter" idx="1"/>
          </p:nvPr>
        </p:nvSpPr>
        <p:spPr/>
        <p:txBody>
          <a:bodyPr/>
          <a:lstStyle/>
          <a:p>
            <a:pPr>
              <a:defRPr/>
            </a:pPr>
            <a:r>
              <a:rPr lang="en-US" smtClean="0"/>
              <a:t>April 2009</a:t>
            </a:r>
            <a:endParaRPr lang="en-US"/>
          </a:p>
        </p:txBody>
      </p:sp>
      <p:sp>
        <p:nvSpPr>
          <p:cNvPr id="6" name="바닥글 개체 틀 5"/>
          <p:cNvSpPr>
            <a:spLocks noGrp="1"/>
          </p:cNvSpPr>
          <p:nvPr>
            <p:ph type="ftr" sz="quarter" idx="4"/>
          </p:nvPr>
        </p:nvSpPr>
        <p:spPr/>
        <p:txBody>
          <a:bodyPr/>
          <a:lstStyle/>
          <a:p>
            <a:pPr lvl="4">
              <a:defRPr/>
            </a:pPr>
            <a:r>
              <a:rPr lang="en-US" smtClean="0"/>
              <a:t>Rich Kennedy, Research In Motion</a:t>
            </a:r>
            <a:endParaRPr lang="en-US"/>
          </a:p>
        </p:txBody>
      </p:sp>
      <p:sp>
        <p:nvSpPr>
          <p:cNvPr id="11270" name="슬라이드 번호 개체 틀 6"/>
          <p:cNvSpPr>
            <a:spLocks noGrp="1"/>
          </p:cNvSpPr>
          <p:nvPr>
            <p:ph type="sldNum" sz="quarter" idx="5"/>
          </p:nvPr>
        </p:nvSpPr>
        <p:spPr/>
        <p:txBody>
          <a:bodyPr/>
          <a:lstStyle/>
          <a:p>
            <a:pPr>
              <a:defRPr/>
            </a:pPr>
            <a:r>
              <a:rPr lang="en-US" altLang="ja-JP" smtClean="0"/>
              <a:t>Page </a:t>
            </a:r>
            <a:fld id="{A15D755B-F2C6-4B6D-8746-2D20A017BB75}" type="slidenum">
              <a:rPr lang="en-US" altLang="ja-JP" smtClean="0"/>
              <a:pPr>
                <a:defRPr/>
              </a:pPr>
              <a:t>3</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p:cNvSpPr>
          <p:nvPr>
            <p:ph type="sldImg"/>
          </p:nvPr>
        </p:nvSpPr>
        <p:spPr>
          <a:xfrm>
            <a:off x="1154113" y="701675"/>
            <a:ext cx="4625975" cy="3468688"/>
          </a:xfrm>
          <a:ln/>
        </p:spPr>
      </p:sp>
      <p:sp>
        <p:nvSpPr>
          <p:cNvPr id="14338"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13318" name="灯片编号占位符 6"/>
          <p:cNvSpPr>
            <a:spLocks noGrp="1"/>
          </p:cNvSpPr>
          <p:nvPr>
            <p:ph type="sldNum" sz="quarter" idx="5"/>
          </p:nvPr>
        </p:nvSpPr>
        <p:spPr/>
        <p:txBody>
          <a:bodyPr/>
          <a:lstStyle/>
          <a:p>
            <a:pPr>
              <a:defRPr/>
            </a:pPr>
            <a:r>
              <a:rPr lang="en-US" altLang="ja-JP" smtClean="0"/>
              <a:t>Page </a:t>
            </a:r>
            <a:fld id="{804CBB4A-F9F7-4A37-8CCE-865A80DABB65}" type="slidenum">
              <a:rPr lang="en-US" altLang="ja-JP" smtClean="0"/>
              <a:pPr>
                <a:defRPr/>
              </a:pPr>
              <a:t>4</a:t>
            </a:fld>
            <a:endParaRPr lang="en-US"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a:xfrm>
            <a:off x="1154113" y="701675"/>
            <a:ext cx="4625975" cy="3468688"/>
          </a:xfrm>
          <a:ln/>
        </p:spPr>
      </p:sp>
      <p:sp>
        <p:nvSpPr>
          <p:cNvPr id="17410"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18438" name="灯片编号占位符 6"/>
          <p:cNvSpPr>
            <a:spLocks noGrp="1"/>
          </p:cNvSpPr>
          <p:nvPr>
            <p:ph type="sldNum" sz="quarter" idx="5"/>
          </p:nvPr>
        </p:nvSpPr>
        <p:spPr/>
        <p:txBody>
          <a:bodyPr/>
          <a:lstStyle/>
          <a:p>
            <a:pPr>
              <a:defRPr/>
            </a:pPr>
            <a:r>
              <a:rPr lang="en-US" altLang="ja-JP" smtClean="0"/>
              <a:t>Page </a:t>
            </a:r>
            <a:fld id="{7A4EBD3E-A813-4BD1-91DE-116143D9AA78}" type="slidenum">
              <a:rPr lang="en-US" altLang="ja-JP" smtClean="0"/>
              <a:pPr>
                <a:defRPr/>
              </a:pPr>
              <a:t>6</a:t>
            </a:fld>
            <a:endParaRPr lang="en-US"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a:xfrm>
            <a:off x="1154113" y="701675"/>
            <a:ext cx="4625975" cy="3468688"/>
          </a:xfrm>
          <a:ln/>
        </p:spPr>
      </p:sp>
      <p:sp>
        <p:nvSpPr>
          <p:cNvPr id="28674"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28678" name="灯片编号占位符 6"/>
          <p:cNvSpPr>
            <a:spLocks noGrp="1"/>
          </p:cNvSpPr>
          <p:nvPr>
            <p:ph type="sldNum" sz="quarter" idx="5"/>
          </p:nvPr>
        </p:nvSpPr>
        <p:spPr/>
        <p:txBody>
          <a:bodyPr/>
          <a:lstStyle/>
          <a:p>
            <a:pPr>
              <a:defRPr/>
            </a:pPr>
            <a:r>
              <a:rPr lang="en-US" altLang="ja-JP" smtClean="0"/>
              <a:t>Page </a:t>
            </a:r>
            <a:fld id="{0E59AACE-C69F-46F4-91F4-6B5EC4A71E68}" type="slidenum">
              <a:rPr lang="en-US" altLang="ja-JP" smtClean="0"/>
              <a:pPr>
                <a:defRPr/>
              </a:pPr>
              <a:t>7</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p:cNvSpPr>
          <p:nvPr>
            <p:ph type="sldImg"/>
          </p:nvPr>
        </p:nvSpPr>
        <p:spPr>
          <a:xfrm>
            <a:off x="1154113" y="701675"/>
            <a:ext cx="4625975" cy="3468688"/>
          </a:xfrm>
          <a:ln/>
        </p:spPr>
      </p:sp>
      <p:sp>
        <p:nvSpPr>
          <p:cNvPr id="30722"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56326" name="灯片编号占位符 6"/>
          <p:cNvSpPr>
            <a:spLocks noGrp="1"/>
          </p:cNvSpPr>
          <p:nvPr>
            <p:ph type="sldNum" sz="quarter" idx="5"/>
          </p:nvPr>
        </p:nvSpPr>
        <p:spPr/>
        <p:txBody>
          <a:bodyPr/>
          <a:lstStyle/>
          <a:p>
            <a:pPr>
              <a:defRPr/>
            </a:pPr>
            <a:r>
              <a:rPr lang="en-US" altLang="ja-JP" smtClean="0"/>
              <a:t>Page </a:t>
            </a:r>
            <a:fld id="{AABCFE1A-9147-4791-A0EC-455E2631FA5E}" type="slidenum">
              <a:rPr lang="en-US" altLang="ja-JP" smtClean="0"/>
              <a:pPr>
                <a:defRPr/>
              </a:pPr>
              <a:t>8</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幻灯片图像占位符 1"/>
          <p:cNvSpPr>
            <a:spLocks noGrp="1" noRot="1" noChangeAspect="1"/>
          </p:cNvSpPr>
          <p:nvPr>
            <p:ph type="sldImg"/>
          </p:nvPr>
        </p:nvSpPr>
        <p:spPr>
          <a:xfrm>
            <a:off x="1154113" y="701675"/>
            <a:ext cx="4625975" cy="3468688"/>
          </a:xfrm>
          <a:ln/>
        </p:spPr>
      </p:sp>
      <p:sp>
        <p:nvSpPr>
          <p:cNvPr id="59394"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49158" name="灯片编号占位符 6"/>
          <p:cNvSpPr>
            <a:spLocks noGrp="1"/>
          </p:cNvSpPr>
          <p:nvPr>
            <p:ph type="sldNum" sz="quarter" idx="5"/>
          </p:nvPr>
        </p:nvSpPr>
        <p:spPr/>
        <p:txBody>
          <a:bodyPr/>
          <a:lstStyle/>
          <a:p>
            <a:pPr>
              <a:defRPr/>
            </a:pPr>
            <a:r>
              <a:rPr lang="en-US" altLang="ja-JP" smtClean="0"/>
              <a:t>Page </a:t>
            </a:r>
            <a:fld id="{506CE89A-32DB-4088-87EA-1D2B15D6DEA3}" type="slidenum">
              <a:rPr lang="en-US" altLang="ja-JP" smtClean="0"/>
              <a:pPr>
                <a:defRPr/>
              </a:pPr>
              <a:t>13</a:t>
            </a:fld>
            <a:endParaRPr lang="en-US"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幻灯片图像占位符 1"/>
          <p:cNvSpPr>
            <a:spLocks noGrp="1" noRot="1" noChangeAspect="1"/>
          </p:cNvSpPr>
          <p:nvPr>
            <p:ph type="sldImg"/>
          </p:nvPr>
        </p:nvSpPr>
        <p:spPr>
          <a:xfrm>
            <a:off x="1154113" y="701675"/>
            <a:ext cx="4625975" cy="3468688"/>
          </a:xfrm>
          <a:ln/>
        </p:spPr>
      </p:sp>
      <p:sp>
        <p:nvSpPr>
          <p:cNvPr id="60418" name="备注占位符 2"/>
          <p:cNvSpPr>
            <a:spLocks noGrp="1"/>
          </p:cNvSpPr>
          <p:nvPr>
            <p:ph type="body" idx="1"/>
          </p:nvPr>
        </p:nvSpPr>
        <p:spPr>
          <a:noFill/>
          <a:ln/>
        </p:spPr>
        <p:txBody>
          <a:bodyPr/>
          <a:lstStyle/>
          <a:p>
            <a:r>
              <a:rPr lang="zh-CN" altLang="en-US" smtClean="0">
                <a:latin typeface="Times New Roman" pitchFamily="18" charset="0"/>
              </a:rPr>
              <a:t>虽然</a:t>
            </a:r>
            <a:r>
              <a:rPr lang="en-US" altLang="zh-CN" smtClean="0">
                <a:latin typeface="Times New Roman" pitchFamily="18" charset="0"/>
              </a:rPr>
              <a:t>offload</a:t>
            </a:r>
            <a:r>
              <a:rPr lang="zh-CN" altLang="en-US" smtClean="0">
                <a:latin typeface="Times New Roman" pitchFamily="18" charset="0"/>
              </a:rPr>
              <a:t>不需要做到无缝切换，但尽快地完成切换总是有好处的，因为大量用户同时连接</a:t>
            </a:r>
            <a:r>
              <a:rPr lang="en-US" altLang="zh-CN" smtClean="0">
                <a:latin typeface="Times New Roman" pitchFamily="18" charset="0"/>
              </a:rPr>
              <a:t>WiFi</a:t>
            </a:r>
            <a:r>
              <a:rPr lang="zh-CN" altLang="en-US" smtClean="0">
                <a:latin typeface="Times New Roman" pitchFamily="18" charset="0"/>
              </a:rPr>
              <a:t>又很快离开。</a:t>
            </a:r>
          </a:p>
        </p:txBody>
      </p:sp>
      <p:sp>
        <p:nvSpPr>
          <p:cNvPr id="4" name="页眉占位符 3"/>
          <p:cNvSpPr>
            <a:spLocks noGrp="1"/>
          </p:cNvSpPr>
          <p:nvPr>
            <p:ph type="hdr" sz="quarter"/>
          </p:nvPr>
        </p:nvSpPr>
        <p:spPr/>
        <p:txBody>
          <a:bodyPr/>
          <a:lstStyle/>
          <a:p>
            <a:pPr>
              <a:defRPr/>
            </a:pPr>
            <a:r>
              <a:rPr lang="en-US" altLang="ja-JP" smtClean="0"/>
              <a:t>doc.: IEEE 802.11-yy/xxxxr0</a:t>
            </a:r>
            <a:endParaRPr lang="en-US" altLang="ja-JP"/>
          </a:p>
        </p:txBody>
      </p:sp>
      <p:sp>
        <p:nvSpPr>
          <p:cNvPr id="5" name="日期占位符 4"/>
          <p:cNvSpPr>
            <a:spLocks noGrp="1"/>
          </p:cNvSpPr>
          <p:nvPr>
            <p:ph type="dt" sz="quarter" idx="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4"/>
          </p:nvPr>
        </p:nvSpPr>
        <p:spPr/>
        <p:txBody>
          <a:bodyPr/>
          <a:lstStyle/>
          <a:p>
            <a:pPr lvl="4">
              <a:defRPr/>
            </a:pPr>
            <a:r>
              <a:rPr lang="en-US" altLang="ja-JP" smtClean="0"/>
              <a:t>John Doe, Some Company</a:t>
            </a:r>
            <a:endParaRPr lang="en-US" altLang="ja-JP"/>
          </a:p>
        </p:txBody>
      </p:sp>
      <p:sp>
        <p:nvSpPr>
          <p:cNvPr id="54278" name="灯片编号占位符 6"/>
          <p:cNvSpPr>
            <a:spLocks noGrp="1"/>
          </p:cNvSpPr>
          <p:nvPr>
            <p:ph type="sldNum" sz="quarter" idx="5"/>
          </p:nvPr>
        </p:nvSpPr>
        <p:spPr/>
        <p:txBody>
          <a:bodyPr/>
          <a:lstStyle/>
          <a:p>
            <a:pPr>
              <a:defRPr/>
            </a:pPr>
            <a:r>
              <a:rPr lang="en-US" altLang="ja-JP" smtClean="0"/>
              <a:t>Page </a:t>
            </a:r>
            <a:fld id="{4468C2C9-8E23-42B0-BB37-A03B9E7B79A8}" type="slidenum">
              <a:rPr lang="en-US" altLang="ja-JP" smtClean="0"/>
              <a:pPr>
                <a:defRPr/>
              </a:pPr>
              <a:t>14</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8B74674-4D6E-4310-847B-4A18CFA8567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D1BB278-5F00-44FA-858E-B96C1807AC1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a:t>Nov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78A2D9-8558-4CB6-BE3A-FB839D9074F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3375"/>
            <a:ext cx="9048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cs typeface="+mn-cs"/>
              </a:defRPr>
            </a:lvl1pPr>
          </a:lstStyle>
          <a:p>
            <a:pPr>
              <a:defRPr/>
            </a:pPr>
            <a:r>
              <a:rPr lang="en-US" altLang="ja-JP"/>
              <a:t>Nov 2011</a:t>
            </a:r>
          </a:p>
        </p:txBody>
      </p:sp>
      <p:sp>
        <p:nvSpPr>
          <p:cNvPr id="1029" name="Rectangle 5"/>
          <p:cNvSpPr>
            <a:spLocks noGrp="1" noChangeArrowheads="1"/>
          </p:cNvSpPr>
          <p:nvPr>
            <p:ph type="ftr" sz="quarter" idx="3"/>
          </p:nvPr>
        </p:nvSpPr>
        <p:spPr bwMode="auto">
          <a:xfrm>
            <a:off x="8064500" y="6475413"/>
            <a:ext cx="4794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charset="0"/>
                <a:ea typeface="+mn-ea"/>
                <a:cs typeface="+mn-cs"/>
              </a:defRPr>
            </a:lvl1pPr>
          </a:lstStyle>
          <a:p>
            <a:pPr>
              <a:defRPr/>
            </a:pPr>
            <a:r>
              <a:rPr lang="en-US" altLang="ja-JP"/>
              <a:t>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cs typeface="+mn-cs"/>
              </a:defRPr>
            </a:lvl1pPr>
          </a:lstStyle>
          <a:p>
            <a:pPr>
              <a:defRPr/>
            </a:pPr>
            <a:r>
              <a:rPr lang="en-US" altLang="ja-JP"/>
              <a:t>Slide </a:t>
            </a:r>
            <a:fld id="{668BF3CC-BC4A-4A7D-AA9F-9D24CD01BF2A}" type="slidenum">
              <a:rPr lang="en-US" altLang="ja-JP"/>
              <a:pPr>
                <a:defRPr/>
              </a:pPr>
              <a:t>‹#›</a:t>
            </a:fld>
            <a:endParaRPr lang="en-US" altLang="ja-JP"/>
          </a:p>
        </p:txBody>
      </p:sp>
      <p:sp>
        <p:nvSpPr>
          <p:cNvPr id="1031" name="Rectangle 7"/>
          <p:cNvSpPr>
            <a:spLocks noChangeArrowheads="1"/>
          </p:cNvSpPr>
          <p:nvPr/>
        </p:nvSpPr>
        <p:spPr bwMode="auto">
          <a:xfrm>
            <a:off x="4610100" y="334963"/>
            <a:ext cx="3835400" cy="274637"/>
          </a:xfrm>
          <a:prstGeom prst="rect">
            <a:avLst/>
          </a:prstGeom>
          <a:noFill/>
          <a:ln w="9525">
            <a:noFill/>
            <a:miter lim="800000"/>
            <a:headEnd/>
            <a:tailEnd/>
          </a:ln>
          <a:effectLst/>
        </p:spPr>
        <p:txBody>
          <a:bodyPr wrap="none" lIns="0" tIns="0" rIns="0" bIns="0" anchor="b">
            <a:spAutoFit/>
          </a:bodyPr>
          <a:lstStyle/>
          <a:p>
            <a:pPr marL="457200" lvl="4" algn="r" eaLnBrk="0" hangingPunct="0"/>
            <a:r>
              <a:rPr lang="en-US" altLang="ja-JP" sz="1800" b="1"/>
              <a:t>doc.: IEEE 802.11-11/1498-01-00ai</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cs typeface="+mn-cs"/>
            </a:endParaRPr>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 id="2147483649"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wangxuehuan@huawei.com" TargetMode="External"/><Relationship Id="rId4" Type="http://schemas.openxmlformats.org/officeDocument/2006/relationships/hyperlink" Target="mailto:yaozongming@huawe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609600" y="2362200"/>
          <a:ext cx="8148638" cy="2757488"/>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1700 Alma Rd,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Ste</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500</a:t>
                      </a:r>
                    </a:p>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Plano, Texas 75075 USA</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+1 972-509-5599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pbarber@huawei.com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Zongming Yao</a:t>
                      </a: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Bldg C8, Software Park, Road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Tianfu</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801,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Chengdu, Sichuan, China, 610041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86 28 65972966</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4"/>
                        </a:rPr>
                        <a:t>yaozongming@huawei.com</a:t>
                      </a: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Xuehuan</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Wang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Bldg C8, Software Park, Road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Tianfu</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801,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Chengdu, Sichuan, China, 610041</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86 28 </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65972965</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5"/>
                        </a:rPr>
                        <a:t>wangxuehuan@huawei.com</a:t>
                      </a: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1" name="Rectangle 2"/>
          <p:cNvSpPr>
            <a:spLocks noGrp="1" noChangeArrowheads="1"/>
          </p:cNvSpPr>
          <p:nvPr>
            <p:ph type="title"/>
          </p:nvPr>
        </p:nvSpPr>
        <p:spPr/>
        <p:txBody>
          <a:bodyPr/>
          <a:lstStyle/>
          <a:p>
            <a:r>
              <a:rPr lang="en-US" altLang="zh-CN" smtClean="0">
                <a:ea typeface="MS PGothic" pitchFamily="34" charset="-128"/>
              </a:rPr>
              <a:t>GAS Version Control</a:t>
            </a:r>
            <a:r>
              <a:rPr lang="en-US" altLang="zh-CN" smtClean="0">
                <a:ea typeface="宋体" pitchFamily="2" charset="-122"/>
              </a:rPr>
              <a:t> in 11ai</a:t>
            </a:r>
            <a:endParaRPr lang="en-US" altLang="ja-JP" smtClean="0">
              <a:ea typeface="MS PGothic" pitchFamily="34" charset="-128"/>
            </a:endParaRPr>
          </a:p>
        </p:txBody>
      </p:sp>
      <p:sp>
        <p:nvSpPr>
          <p:cNvPr id="7202" name="Rectangle 6"/>
          <p:cNvSpPr>
            <a:spLocks noGrp="1" noChangeArrowheads="1"/>
          </p:cNvSpPr>
          <p:nvPr>
            <p:ph type="body" idx="1"/>
          </p:nvPr>
        </p:nvSpPr>
        <p:spPr>
          <a:xfrm>
            <a:off x="685800" y="1524000"/>
            <a:ext cx="7772400" cy="533400"/>
          </a:xfrm>
        </p:spPr>
        <p:txBody>
          <a:bodyPr/>
          <a:lstStyle/>
          <a:p>
            <a:r>
              <a:rPr lang="en-US" altLang="ja-JP" smtClean="0">
                <a:ea typeface="MS PGothic" pitchFamily="34" charset="-128"/>
              </a:rPr>
              <a:t>Date: 2011-10-24</a:t>
            </a:r>
          </a:p>
        </p:txBody>
      </p:sp>
      <p:sp>
        <p:nvSpPr>
          <p:cNvPr id="6173" name="スライド番号プレースホルダ 5"/>
          <p:cNvSpPr>
            <a:spLocks noGrp="1"/>
          </p:cNvSpPr>
          <p:nvPr>
            <p:ph type="sldNum" sz="quarter" idx="12"/>
          </p:nvPr>
        </p:nvSpPr>
        <p:spPr/>
        <p:txBody>
          <a:bodyPr/>
          <a:lstStyle/>
          <a:p>
            <a:pPr>
              <a:defRPr/>
            </a:pPr>
            <a:r>
              <a:rPr lang="en-US" altLang="ja-JP" smtClean="0"/>
              <a:t>Slide </a:t>
            </a:r>
            <a:fld id="{121D143F-AEFD-4043-A3FC-002B86951F62}" type="slidenum">
              <a:rPr lang="en-US" altLang="ja-JP" smtClean="0"/>
              <a:pPr>
                <a:defRPr/>
              </a:pPr>
              <a:t>1</a:t>
            </a:fld>
            <a:endParaRPr lang="en-US" altLang="ja-JP" smtClean="0"/>
          </a:p>
        </p:txBody>
      </p:sp>
      <p:sp>
        <p:nvSpPr>
          <p:cNvPr id="720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7" name="日期占位符 3"/>
          <p:cNvSpPr>
            <a:spLocks noGrp="1"/>
          </p:cNvSpPr>
          <p:nvPr>
            <p:ph type="dt" sz="quarter" idx="10"/>
          </p:nvPr>
        </p:nvSpPr>
        <p:spPr/>
        <p:txBody>
          <a:bodyPr/>
          <a:lstStyle/>
          <a:p>
            <a:pPr>
              <a:defRPr/>
            </a:pPr>
            <a:r>
              <a:rPr lang="en-US" altLang="ja-JP"/>
              <a:t>Nov 2011</a:t>
            </a:r>
          </a:p>
        </p:txBody>
      </p:sp>
      <p:sp>
        <p:nvSpPr>
          <p:cNvPr id="8" name="页脚占位符 4"/>
          <p:cNvSpPr>
            <a:spLocks noGrp="1"/>
          </p:cNvSpPr>
          <p:nvPr>
            <p:ph type="ftr" sz="quarter" idx="11"/>
          </p:nvPr>
        </p:nvSpPr>
        <p:spPr/>
        <p:txBody>
          <a:bodyPr/>
          <a:lstStyle/>
          <a:p>
            <a:pPr>
              <a:defRPr/>
            </a:pPr>
            <a:r>
              <a:rPr lang="en-US" altLang="ja-JP" smtClean="0"/>
              <a:t>Huawei</a:t>
            </a:r>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タイトル 1"/>
          <p:cNvSpPr>
            <a:spLocks noGrp="1"/>
          </p:cNvSpPr>
          <p:nvPr>
            <p:ph type="title"/>
          </p:nvPr>
        </p:nvSpPr>
        <p:spPr/>
        <p:txBody>
          <a:bodyPr/>
          <a:lstStyle/>
          <a:p>
            <a:r>
              <a:rPr lang="en-US" altLang="ja-JP" sz="2800" smtClean="0">
                <a:ea typeface="MS PGothic" pitchFamily="34" charset="-128"/>
              </a:rPr>
              <a:t>Key changes to normative text</a:t>
            </a:r>
            <a:endParaRPr lang="ja-JP" altLang="en-US" sz="2800" smtClean="0">
              <a:ea typeface="MS PGothic" pitchFamily="34" charset="-128"/>
            </a:endParaRPr>
          </a:p>
        </p:txBody>
      </p:sp>
      <p:sp>
        <p:nvSpPr>
          <p:cNvPr id="32770" name="コンテンツ プレースホルダ 2"/>
          <p:cNvSpPr>
            <a:spLocks noGrp="1"/>
          </p:cNvSpPr>
          <p:nvPr>
            <p:ph idx="1"/>
          </p:nvPr>
        </p:nvSpPr>
        <p:spPr>
          <a:xfrm>
            <a:off x="685800" y="1752600"/>
            <a:ext cx="7772400" cy="4114800"/>
          </a:xfrm>
        </p:spPr>
        <p:txBody>
          <a:bodyPr/>
          <a:lstStyle/>
          <a:p>
            <a:r>
              <a:rPr lang="en-US" altLang="ja-JP" sz="2000" smtClean="0">
                <a:ea typeface="MS PGothic" pitchFamily="34" charset="-128"/>
              </a:rPr>
              <a:t>An information element for encapsulating configuration change counter (or configuration version string) will be defined. Beacon or probe response should carry this IE.</a:t>
            </a:r>
          </a:p>
        </p:txBody>
      </p:sp>
      <p:sp>
        <p:nvSpPr>
          <p:cNvPr id="58371"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251A0920-8B96-4072-8AE7-EBED97BE2015}" type="slidenum">
              <a:rPr lang="en-US" altLang="ja-JP" smtClean="0"/>
              <a:pPr>
                <a:defRPr/>
              </a:pPr>
              <a:t>10</a:t>
            </a:fld>
            <a:endParaRPr lang="en-US" altLang="ja-JP" smtClean="0"/>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タイトル 1"/>
          <p:cNvSpPr>
            <a:spLocks noGrp="1"/>
          </p:cNvSpPr>
          <p:nvPr>
            <p:ph type="title"/>
          </p:nvPr>
        </p:nvSpPr>
        <p:spPr/>
        <p:txBody>
          <a:bodyPr/>
          <a:lstStyle/>
          <a:p>
            <a:r>
              <a:rPr lang="en-US" altLang="ja-JP" smtClean="0">
                <a:ea typeface="MS PGothic" pitchFamily="34" charset="-128"/>
              </a:rPr>
              <a:t>Questions &amp; Comments</a:t>
            </a:r>
            <a:endParaRPr lang="ja-JP" altLang="en-US" smtClean="0">
              <a:ea typeface="MS PGothic" pitchFamily="34" charset="-128"/>
            </a:endParaRPr>
          </a:p>
        </p:txBody>
      </p:sp>
      <p:sp>
        <p:nvSpPr>
          <p:cNvPr id="59394"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A29C061B-82E1-4A80-9D27-1586070CE32E}" type="slidenum">
              <a:rPr lang="en-US" altLang="ja-JP" smtClean="0"/>
              <a:pPr>
                <a:defRPr/>
              </a:pPr>
              <a:t>11</a:t>
            </a:fld>
            <a:endParaRPr lang="en-US" altLang="ja-JP" smtClean="0"/>
          </a:p>
        </p:txBody>
      </p:sp>
      <p:sp>
        <p:nvSpPr>
          <p:cNvPr id="4"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5"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1"/>
          <p:cNvSpPr>
            <a:spLocks noGrp="1"/>
          </p:cNvSpPr>
          <p:nvPr>
            <p:ph type="title" idx="4294967295"/>
          </p:nvPr>
        </p:nvSpPr>
        <p:spPr/>
        <p:txBody>
          <a:bodyPr/>
          <a:lstStyle/>
          <a:p>
            <a:r>
              <a:rPr lang="en-US" altLang="ja-JP" smtClean="0">
                <a:ea typeface="MS PGothic" pitchFamily="34" charset="-128"/>
              </a:rPr>
              <a:t>Remedy Variants</a:t>
            </a:r>
            <a:endParaRPr lang="ja-JP" altLang="en-US" smtClean="0">
              <a:ea typeface="MS PGothic" pitchFamily="34" charset="-128"/>
            </a:endParaRPr>
          </a:p>
        </p:txBody>
      </p:sp>
      <p:sp>
        <p:nvSpPr>
          <p:cNvPr id="59394" name="スライド番号プレースホルダ 5"/>
          <p:cNvSpPr txBox="1">
            <a:spLocks noGrp="1"/>
          </p:cNvSpPr>
          <p:nvPr/>
        </p:nvSpPr>
        <p:spPr bwMode="auto">
          <a:xfrm>
            <a:off x="4357688" y="6475413"/>
            <a:ext cx="504825" cy="182562"/>
          </a:xfrm>
          <a:prstGeom prst="rect">
            <a:avLst/>
          </a:prstGeom>
          <a:noFill/>
          <a:ln>
            <a:miter lim="800000"/>
            <a:headEnd/>
            <a:tailEnd/>
          </a:ln>
        </p:spPr>
        <p:txBody>
          <a:bodyPr wrap="none" lIns="0" tIns="0" rIns="0" bIns="0">
            <a:spAutoFit/>
          </a:bodyPr>
          <a:lstStyle/>
          <a:p>
            <a:pPr algn="ctr" eaLnBrk="0" hangingPunct="0">
              <a:defRPr/>
            </a:pPr>
            <a:r>
              <a:rPr lang="en-US" altLang="ja-JP">
                <a:ea typeface="MS PGothic" pitchFamily="34" charset="-128"/>
                <a:cs typeface="+mn-cs"/>
              </a:rPr>
              <a:t>Slide </a:t>
            </a:r>
            <a:fld id="{FA34AD41-D9FD-4C3A-8463-5DD29DAA24CA}" type="slidenum">
              <a:rPr lang="en-US" altLang="ja-JP">
                <a:ea typeface="MS PGothic" pitchFamily="34" charset="-128"/>
                <a:cs typeface="+mn-cs"/>
              </a:rPr>
              <a:pPr algn="ctr" eaLnBrk="0" hangingPunct="0">
                <a:defRPr/>
              </a:pPr>
              <a:t>12</a:t>
            </a:fld>
            <a:endParaRPr lang="en-US" altLang="ja-JP">
              <a:ea typeface="MS PGothic" pitchFamily="34" charset="-128"/>
              <a:cs typeface="+mn-cs"/>
            </a:endParaRPr>
          </a:p>
        </p:txBody>
      </p:sp>
      <p:sp>
        <p:nvSpPr>
          <p:cNvPr id="4" name="页脚占位符 4"/>
          <p:cNvSpPr txBox="1">
            <a:spLocks noGrp="1"/>
          </p:cNvSpPr>
          <p:nvPr/>
        </p:nvSpPr>
        <p:spPr bwMode="auto">
          <a:xfrm>
            <a:off x="8064500" y="6475413"/>
            <a:ext cx="479425" cy="184150"/>
          </a:xfrm>
          <a:prstGeom prst="rect">
            <a:avLst/>
          </a:prstGeom>
          <a:noFill/>
          <a:ln>
            <a:miter lim="800000"/>
            <a:headEnd/>
            <a:tailEnd/>
          </a:ln>
        </p:spPr>
        <p:txBody>
          <a:bodyPr wrap="none" lIns="0" tIns="0" rIns="0" bIns="0">
            <a:spAutoFit/>
          </a:bodyPr>
          <a:lstStyle/>
          <a:p>
            <a:pPr algn="r" eaLnBrk="0" hangingPunct="0">
              <a:defRPr/>
            </a:pPr>
            <a:r>
              <a:rPr lang="en-US" altLang="ja-JP">
                <a:latin typeface="Times New Roman" charset="0"/>
                <a:ea typeface="+mn-ea"/>
                <a:cs typeface="+mn-cs"/>
              </a:rPr>
              <a:t>Huawei</a:t>
            </a:r>
          </a:p>
        </p:txBody>
      </p:sp>
      <p:sp>
        <p:nvSpPr>
          <p:cNvPr id="5" name="日期占位符 3"/>
          <p:cNvSpPr txBox="1">
            <a:spLocks noGrp="1"/>
          </p:cNvSpPr>
          <p:nvPr/>
        </p:nvSpPr>
        <p:spPr bwMode="auto">
          <a:xfrm>
            <a:off x="696913" y="333375"/>
            <a:ext cx="904875" cy="276225"/>
          </a:xfrm>
          <a:prstGeom prst="rect">
            <a:avLst/>
          </a:prstGeom>
          <a:noFill/>
          <a:ln>
            <a:miter lim="800000"/>
            <a:headEnd/>
            <a:tailEnd/>
          </a:ln>
        </p:spPr>
        <p:txBody>
          <a:bodyPr wrap="none" lIns="0" tIns="0" rIns="0" bIns="0" anchor="b">
            <a:spAutoFit/>
          </a:bodyPr>
          <a:lstStyle/>
          <a:p>
            <a:pPr eaLnBrk="0" hangingPunct="0">
              <a:defRPr/>
            </a:pPr>
            <a:r>
              <a:rPr lang="en-US" altLang="ja-JP" sz="1800" b="1">
                <a:latin typeface="Times New Roman" charset="0"/>
                <a:ea typeface="+mn-ea"/>
                <a:cs typeface="+mn-cs"/>
              </a:rPr>
              <a:t>Nov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IEs (cont.)</a:t>
            </a:r>
            <a:endParaRPr lang="ja-JP" altLang="en-US" smtClean="0">
              <a:ea typeface="MS PGothic" pitchFamily="34" charset="-128"/>
            </a:endParaRPr>
          </a:p>
        </p:txBody>
      </p:sp>
      <p:sp>
        <p:nvSpPr>
          <p:cNvPr id="48135"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345DE7B5-5309-4706-9CBB-3BC124B2D12D}" type="slidenum">
              <a:rPr lang="en-US" altLang="ja-JP" smtClean="0"/>
              <a:pPr>
                <a:defRPr/>
              </a:pPr>
              <a:t>13</a:t>
            </a:fld>
            <a:endParaRPr lang="en-US" altLang="ja-JP" smtClean="0"/>
          </a:p>
        </p:txBody>
      </p:sp>
      <p:sp>
        <p:nvSpPr>
          <p:cNvPr id="139" name="内容占位符 6"/>
          <p:cNvSpPr txBox="1">
            <a:spLocks/>
          </p:cNvSpPr>
          <p:nvPr/>
        </p:nvSpPr>
        <p:spPr bwMode="auto">
          <a:xfrm>
            <a:off x="685800" y="3313113"/>
            <a:ext cx="7848600" cy="3087687"/>
          </a:xfrm>
          <a:prstGeom prst="rect">
            <a:avLst/>
          </a:prstGeom>
          <a:noFill/>
          <a:ln w="9525">
            <a:noFill/>
            <a:miter lim="800000"/>
            <a:headEnd/>
            <a:tailEnd/>
          </a:ln>
        </p:spPr>
        <p:txBody>
          <a:bodyPr lIns="92075" tIns="46038" rIns="92075" bIns="46038"/>
          <a:lstStyle/>
          <a:p>
            <a:pPr marL="285750" indent="-285750" eaLnBrk="0" hangingPunct="0">
              <a:spcBef>
                <a:spcPct val="20000"/>
              </a:spcBef>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p:txBody>
      </p:sp>
      <p:sp>
        <p:nvSpPr>
          <p:cNvPr id="56327" name="内容占位符 6"/>
          <p:cNvSpPr>
            <a:spLocks noGrp="1"/>
          </p:cNvSpPr>
          <p:nvPr>
            <p:ph idx="1"/>
          </p:nvPr>
        </p:nvSpPr>
        <p:spPr>
          <a:xfrm>
            <a:off x="685800" y="1290638"/>
            <a:ext cx="7772400" cy="2062162"/>
          </a:xfrm>
        </p:spPr>
        <p:txBody>
          <a:bodyPr/>
          <a:lstStyle/>
          <a:p>
            <a:pPr marL="285750" indent="-285750">
              <a:buFont typeface="Times New Roman" pitchFamily="18" charset="0"/>
              <a:buChar char="•"/>
            </a:pPr>
            <a:r>
              <a:rPr lang="en-US" altLang="zh-CN" sz="1600" smtClean="0">
                <a:ea typeface="宋体" pitchFamily="2" charset="-122"/>
              </a:rPr>
              <a:t>Remedy variant#2: Configuration change on AP side (e.g., 11u related information or vendor specific information, .etc) is tracked by one counter/string, while configuration change on AS side is tracked by another counter/string, but the two counters/strings are included by a single IE. This variant is a little bit different than first variant proposal since it could help to identify more details about whether changes happens only on AP side, or only on AS side, or on both AP side and AS side</a:t>
            </a:r>
            <a:r>
              <a:rPr lang="en-US" altLang="zh-CN" sz="1600" smtClean="0">
                <a:ea typeface="MS PGothic" pitchFamily="34" charset="-128"/>
              </a:rPr>
              <a:t>:</a:t>
            </a:r>
            <a:endParaRPr lang="en-US" altLang="zh-CN" sz="1600" smtClean="0">
              <a:ea typeface="宋体" pitchFamily="2" charset="-122"/>
            </a:endParaRPr>
          </a:p>
          <a:p>
            <a:pPr lvl="1"/>
            <a:r>
              <a:rPr lang="en-US" altLang="zh-CN" sz="1600" smtClean="0"/>
              <a:t>IE could be carried by beacon or probe response.</a:t>
            </a:r>
          </a:p>
        </p:txBody>
      </p:sp>
      <p:sp>
        <p:nvSpPr>
          <p:cNvPr id="5632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56322" name="Object 2"/>
          <p:cNvGraphicFramePr>
            <a:graphicFrameLocks noChangeAspect="1"/>
          </p:cNvGraphicFramePr>
          <p:nvPr/>
        </p:nvGraphicFramePr>
        <p:xfrm>
          <a:off x="1095375" y="4856163"/>
          <a:ext cx="5819775" cy="1876425"/>
        </p:xfrm>
        <a:graphic>
          <a:graphicData uri="http://schemas.openxmlformats.org/presentationml/2006/ole">
            <p:oleObj spid="_x0000_s56322" name="Visio" r:id="rId4" imgW="5819227" imgH="1876234" progId="Visio.Drawing.11">
              <p:embed/>
            </p:oleObj>
          </a:graphicData>
        </a:graphic>
      </p:graphicFrame>
      <p:sp>
        <p:nvSpPr>
          <p:cNvPr id="5632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56323" name="Object 3"/>
          <p:cNvGraphicFramePr>
            <a:graphicFrameLocks noChangeAspect="1"/>
          </p:cNvGraphicFramePr>
          <p:nvPr/>
        </p:nvGraphicFramePr>
        <p:xfrm>
          <a:off x="1095375" y="3281363"/>
          <a:ext cx="5819775" cy="1876425"/>
        </p:xfrm>
        <a:graphic>
          <a:graphicData uri="http://schemas.openxmlformats.org/presentationml/2006/ole">
            <p:oleObj spid="_x0000_s56323" name="Visio" r:id="rId5" imgW="5819227" imgH="1876234" progId="Visio.Drawing.11">
              <p:embed/>
            </p:oleObj>
          </a:graphicData>
        </a:graphic>
      </p:graphicFrame>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sp>
        <p:nvSpPr>
          <p:cNvPr id="13" name="TextBox 12"/>
          <p:cNvSpPr txBox="1"/>
          <p:nvPr/>
        </p:nvSpPr>
        <p:spPr bwMode="auto">
          <a:xfrm>
            <a:off x="1000125" y="4745038"/>
            <a:ext cx="1147763" cy="336550"/>
          </a:xfrm>
          <a:prstGeom prst="rect">
            <a:avLst/>
          </a:prstGeom>
          <a:noFill/>
          <a:ln w="9525">
            <a:noFill/>
            <a:miter lim="800000"/>
            <a:headEnd/>
            <a:tailEnd/>
          </a:ln>
        </p:spPr>
        <p:txBody>
          <a:bodyPr lIns="92075" tIns="46038" rIns="92075" bIns="46038">
            <a:spAutoFit/>
          </a:bodyPr>
          <a:lstStyle/>
          <a:p>
            <a:pPr marL="285750" indent="-285750" eaLnBrk="0" hangingPunct="0">
              <a:spcBef>
                <a:spcPct val="20000"/>
              </a:spcBef>
              <a:defRPr/>
            </a:pPr>
            <a:r>
              <a:rPr lang="en-US" altLang="zh-CN" sz="1600" b="1" kern="0" dirty="0">
                <a:latin typeface="+mn-lt"/>
                <a:ea typeface="MS PGothic" pitchFamily="34" charset="-128"/>
                <a:cs typeface="+mn-cs"/>
              </a:rPr>
              <a:t>Or</a:t>
            </a:r>
            <a:endParaRPr lang="zh-CN" altLang="en-US" sz="1600" b="1" kern="0" dirty="0">
              <a:latin typeface="+mn-lt"/>
              <a:ea typeface="MS PGothic" pitchFamily="34" charset="-128"/>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IEs (cont.)</a:t>
            </a:r>
            <a:endParaRPr lang="ja-JP" altLang="en-US" smtClean="0">
              <a:ea typeface="MS PGothic" pitchFamily="34" charset="-128"/>
            </a:endParaRPr>
          </a:p>
        </p:txBody>
      </p:sp>
      <p:sp>
        <p:nvSpPr>
          <p:cNvPr id="53256"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D9C20F89-327E-4311-97BB-A5D22D2ACBC0}" type="slidenum">
              <a:rPr lang="en-US" altLang="ja-JP" smtClean="0"/>
              <a:pPr>
                <a:defRPr/>
              </a:pPr>
              <a:t>14</a:t>
            </a:fld>
            <a:endParaRPr lang="en-US" altLang="ja-JP" smtClean="0"/>
          </a:p>
        </p:txBody>
      </p:sp>
      <p:sp>
        <p:nvSpPr>
          <p:cNvPr id="139" name="内容占位符 6"/>
          <p:cNvSpPr txBox="1">
            <a:spLocks/>
          </p:cNvSpPr>
          <p:nvPr/>
        </p:nvSpPr>
        <p:spPr bwMode="auto">
          <a:xfrm>
            <a:off x="685800" y="3313113"/>
            <a:ext cx="7848600" cy="3087687"/>
          </a:xfrm>
          <a:prstGeom prst="rect">
            <a:avLst/>
          </a:prstGeom>
          <a:noFill/>
          <a:ln w="9525">
            <a:noFill/>
            <a:miter lim="800000"/>
            <a:headEnd/>
            <a:tailEnd/>
          </a:ln>
        </p:spPr>
        <p:txBody>
          <a:bodyPr lIns="92075" tIns="46038" rIns="92075" bIns="46038"/>
          <a:lstStyle/>
          <a:p>
            <a:pPr marL="285750" indent="-285750" eaLnBrk="0" hangingPunct="0">
              <a:spcBef>
                <a:spcPct val="20000"/>
              </a:spcBef>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p:txBody>
      </p:sp>
      <p:sp>
        <p:nvSpPr>
          <p:cNvPr id="57351" name="内容占位符 6"/>
          <p:cNvSpPr>
            <a:spLocks noGrp="1"/>
          </p:cNvSpPr>
          <p:nvPr>
            <p:ph idx="1"/>
          </p:nvPr>
        </p:nvSpPr>
        <p:spPr>
          <a:xfrm>
            <a:off x="685800" y="1239838"/>
            <a:ext cx="7772400" cy="2062162"/>
          </a:xfrm>
        </p:spPr>
        <p:txBody>
          <a:bodyPr/>
          <a:lstStyle/>
          <a:p>
            <a:pPr marL="285750" indent="-285750">
              <a:buFont typeface="Times New Roman" pitchFamily="18" charset="0"/>
              <a:buChar char="•"/>
            </a:pPr>
            <a:r>
              <a:rPr lang="en-US" altLang="zh-CN" sz="1600" smtClean="0">
                <a:ea typeface="宋体" pitchFamily="2" charset="-122"/>
              </a:rPr>
              <a:t>Configuration change on AP side (e.g., 11u related information or vendor specific information, .etc) is tracked by one counter/string, while configuration change on AS side is tracked by another counter/string, but the two counters/strings are included by separate IEs. This variant is a little bit different than first variant proposal since it could help to identify more details about whether changes happens only on AP side, or only on AS side, or on both AP side and AS side.</a:t>
            </a:r>
          </a:p>
          <a:p>
            <a:pPr lvl="1"/>
            <a:r>
              <a:rPr lang="en-US" altLang="zh-CN" sz="1600" smtClean="0"/>
              <a:t>IE could be carried by beacon or probe response.</a:t>
            </a:r>
          </a:p>
        </p:txBody>
      </p:sp>
      <p:sp>
        <p:nvSpPr>
          <p:cNvPr id="5735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57353"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573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57346" name="Object 2"/>
          <p:cNvGraphicFramePr>
            <a:graphicFrameLocks noChangeAspect="1"/>
          </p:cNvGraphicFramePr>
          <p:nvPr/>
        </p:nvGraphicFramePr>
        <p:xfrm>
          <a:off x="1069975" y="2738438"/>
          <a:ext cx="5307013" cy="2535237"/>
        </p:xfrm>
        <a:graphic>
          <a:graphicData uri="http://schemas.openxmlformats.org/presentationml/2006/ole">
            <p:oleObj spid="_x0000_s57346" name="Visio" r:id="rId4" imgW="6092261" imgH="3373922" progId="Visio.Drawing.11">
              <p:embed/>
            </p:oleObj>
          </a:graphicData>
        </a:graphic>
      </p:graphicFrame>
      <p:graphicFrame>
        <p:nvGraphicFramePr>
          <p:cNvPr id="57347" name="Object 3"/>
          <p:cNvGraphicFramePr>
            <a:graphicFrameLocks noChangeAspect="1"/>
          </p:cNvGraphicFramePr>
          <p:nvPr/>
        </p:nvGraphicFramePr>
        <p:xfrm>
          <a:off x="1077913" y="4581525"/>
          <a:ext cx="5307012" cy="2533650"/>
        </p:xfrm>
        <a:graphic>
          <a:graphicData uri="http://schemas.openxmlformats.org/presentationml/2006/ole">
            <p:oleObj spid="_x0000_s57347" name="Visio" r:id="rId5" imgW="6092261" imgH="3373922" progId="Visio.Drawing.11">
              <p:embed/>
            </p:oleObj>
          </a:graphicData>
        </a:graphic>
      </p:graphicFrame>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sp>
        <p:nvSpPr>
          <p:cNvPr id="13" name="TextBox 12"/>
          <p:cNvSpPr txBox="1"/>
          <p:nvPr/>
        </p:nvSpPr>
        <p:spPr bwMode="auto">
          <a:xfrm>
            <a:off x="1000125" y="4581525"/>
            <a:ext cx="1147763" cy="336550"/>
          </a:xfrm>
          <a:prstGeom prst="rect">
            <a:avLst/>
          </a:prstGeom>
          <a:noFill/>
          <a:ln w="9525">
            <a:noFill/>
            <a:miter lim="800000"/>
            <a:headEnd/>
            <a:tailEnd/>
          </a:ln>
        </p:spPr>
        <p:txBody>
          <a:bodyPr lIns="92075" tIns="46038" rIns="92075" bIns="46038">
            <a:spAutoFit/>
          </a:bodyPr>
          <a:lstStyle/>
          <a:p>
            <a:pPr marL="285750" indent="-285750" eaLnBrk="0" hangingPunct="0">
              <a:spcBef>
                <a:spcPct val="20000"/>
              </a:spcBef>
              <a:defRPr/>
            </a:pPr>
            <a:r>
              <a:rPr lang="en-US" altLang="zh-CN" sz="1600" b="1" kern="0" dirty="0">
                <a:latin typeface="+mn-lt"/>
                <a:ea typeface="MS PGothic" pitchFamily="34" charset="-128"/>
                <a:cs typeface="+mn-cs"/>
              </a:rPr>
              <a:t>Or</a:t>
            </a:r>
            <a:endParaRPr lang="zh-CN" altLang="en-US" sz="1600" b="1" kern="0" dirty="0">
              <a:latin typeface="+mn-lt"/>
              <a:ea typeface="MS PGothic" pitchFamily="34" charset="-128"/>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IEs (cont.)</a:t>
            </a:r>
            <a:endParaRPr lang="ja-JP" altLang="en-US" smtClean="0">
              <a:ea typeface="MS PGothic" pitchFamily="34" charset="-128"/>
            </a:endParaRPr>
          </a:p>
        </p:txBody>
      </p:sp>
      <p:sp>
        <p:nvSpPr>
          <p:cNvPr id="48135"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B49A8800-9111-4C49-8630-02F2877BA24F}" type="slidenum">
              <a:rPr lang="en-US" altLang="ja-JP" smtClean="0"/>
              <a:pPr>
                <a:defRPr/>
              </a:pPr>
              <a:t>15</a:t>
            </a:fld>
            <a:endParaRPr lang="en-US" altLang="ja-JP" smtClean="0"/>
          </a:p>
        </p:txBody>
      </p:sp>
      <p:sp>
        <p:nvSpPr>
          <p:cNvPr id="139" name="内容占位符 6"/>
          <p:cNvSpPr txBox="1">
            <a:spLocks/>
          </p:cNvSpPr>
          <p:nvPr/>
        </p:nvSpPr>
        <p:spPr bwMode="auto">
          <a:xfrm>
            <a:off x="685800" y="3313113"/>
            <a:ext cx="7848600" cy="3087687"/>
          </a:xfrm>
          <a:prstGeom prst="rect">
            <a:avLst/>
          </a:prstGeom>
          <a:noFill/>
          <a:ln w="9525">
            <a:noFill/>
            <a:miter lim="800000"/>
            <a:headEnd/>
            <a:tailEnd/>
          </a:ln>
        </p:spPr>
        <p:txBody>
          <a:bodyPr lIns="92075" tIns="46038" rIns="92075" bIns="46038"/>
          <a:lstStyle/>
          <a:p>
            <a:pPr marL="285750" indent="-285750" eaLnBrk="0" hangingPunct="0">
              <a:spcBef>
                <a:spcPct val="20000"/>
              </a:spcBef>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p:txBody>
      </p:sp>
      <p:sp>
        <p:nvSpPr>
          <p:cNvPr id="48137" name="内容占位符 6"/>
          <p:cNvSpPr>
            <a:spLocks noGrp="1"/>
          </p:cNvSpPr>
          <p:nvPr>
            <p:ph idx="1"/>
          </p:nvPr>
        </p:nvSpPr>
        <p:spPr>
          <a:xfrm>
            <a:off x="685800" y="1290638"/>
            <a:ext cx="7772400" cy="2062162"/>
          </a:xfrm>
        </p:spPr>
        <p:txBody>
          <a:bodyPr/>
          <a:lstStyle/>
          <a:p>
            <a:pPr marL="285750" indent="-285750">
              <a:buFont typeface="Times New Roman" pitchFamily="18" charset="0"/>
              <a:buChar char="•"/>
            </a:pPr>
            <a:r>
              <a:rPr lang="en-US" altLang="zh-CN" sz="1600" smtClean="0">
                <a:ea typeface="宋体" pitchFamily="2" charset="-122"/>
              </a:rPr>
              <a:t>Remedy variant#3: Configuration change on AP side (e.g., 11u related information or vendor specific information, .etc) or on AS side are tracked separately within a single IE. A change in Configuration Change CounterN/Version StringN would indicate a change in one or more values that may be returned in a GAS/ANQP Response. Specific mapping of GAS/ANQP Info ID elements to CounterN/StringN elements required. This variant is a bit heavier than first variant proposal</a:t>
            </a:r>
            <a:r>
              <a:rPr lang="en-US" altLang="zh-CN" sz="1600" smtClean="0">
                <a:ea typeface="MS PGothic" pitchFamily="34" charset="-128"/>
              </a:rPr>
              <a:t>:</a:t>
            </a:r>
            <a:endParaRPr lang="en-US" altLang="zh-CN" sz="1600" smtClean="0">
              <a:ea typeface="宋体" pitchFamily="2" charset="-122"/>
            </a:endParaRPr>
          </a:p>
          <a:p>
            <a:pPr lvl="1"/>
            <a:r>
              <a:rPr lang="en-US" altLang="zh-CN" sz="1600" smtClean="0"/>
              <a:t>IE could be carried by beacon or probe response.</a:t>
            </a:r>
          </a:p>
        </p:txBody>
      </p:sp>
      <p:sp>
        <p:nvSpPr>
          <p:cNvPr id="4813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48131" name="Object 3"/>
          <p:cNvGraphicFramePr>
            <a:graphicFrameLocks noChangeAspect="1"/>
          </p:cNvGraphicFramePr>
          <p:nvPr/>
        </p:nvGraphicFramePr>
        <p:xfrm>
          <a:off x="1095375" y="4856163"/>
          <a:ext cx="5819775" cy="1876425"/>
        </p:xfrm>
        <a:graphic>
          <a:graphicData uri="http://schemas.openxmlformats.org/presentationml/2006/ole">
            <p:oleObj spid="_x0000_s48131" name="Visio" r:id="rId4" imgW="5819227" imgH="1876234" progId="Visio.Drawing.11">
              <p:embed/>
            </p:oleObj>
          </a:graphicData>
        </a:graphic>
      </p:graphicFrame>
      <p:sp>
        <p:nvSpPr>
          <p:cNvPr id="4813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48133" name="Object 5"/>
          <p:cNvGraphicFramePr>
            <a:graphicFrameLocks noChangeAspect="1"/>
          </p:cNvGraphicFramePr>
          <p:nvPr/>
        </p:nvGraphicFramePr>
        <p:xfrm>
          <a:off x="1095375" y="3127375"/>
          <a:ext cx="5819775" cy="1876425"/>
        </p:xfrm>
        <a:graphic>
          <a:graphicData uri="http://schemas.openxmlformats.org/presentationml/2006/ole">
            <p:oleObj spid="_x0000_s48133" name="Visio" r:id="rId5" imgW="5819227" imgH="1876234" progId="Visio.Drawing.11">
              <p:embed/>
            </p:oleObj>
          </a:graphicData>
        </a:graphic>
      </p:graphicFrame>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sp>
        <p:nvSpPr>
          <p:cNvPr id="13" name="TextBox 12"/>
          <p:cNvSpPr txBox="1"/>
          <p:nvPr/>
        </p:nvSpPr>
        <p:spPr bwMode="auto">
          <a:xfrm>
            <a:off x="1000125" y="4745038"/>
            <a:ext cx="1147763" cy="336550"/>
          </a:xfrm>
          <a:prstGeom prst="rect">
            <a:avLst/>
          </a:prstGeom>
          <a:noFill/>
          <a:ln w="9525">
            <a:noFill/>
            <a:miter lim="800000"/>
            <a:headEnd/>
            <a:tailEnd/>
          </a:ln>
        </p:spPr>
        <p:txBody>
          <a:bodyPr lIns="92075" tIns="46038" rIns="92075" bIns="46038">
            <a:spAutoFit/>
          </a:bodyPr>
          <a:lstStyle/>
          <a:p>
            <a:pPr marL="285750" indent="-285750" eaLnBrk="0" hangingPunct="0">
              <a:spcBef>
                <a:spcPct val="20000"/>
              </a:spcBef>
              <a:defRPr/>
            </a:pPr>
            <a:r>
              <a:rPr lang="en-US" altLang="zh-CN" sz="1600" b="1" kern="0" dirty="0">
                <a:latin typeface="+mn-lt"/>
                <a:ea typeface="MS PGothic" pitchFamily="34" charset="-128"/>
                <a:cs typeface="+mn-cs"/>
              </a:rPr>
              <a:t>Or</a:t>
            </a:r>
            <a:endParaRPr lang="zh-CN" altLang="en-US" sz="1600" b="1" kern="0" dirty="0">
              <a:latin typeface="+mn-lt"/>
              <a:ea typeface="MS PGothic" pitchFamily="34" charset="-128"/>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5"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IEs (cont.)</a:t>
            </a:r>
            <a:endParaRPr lang="ja-JP" altLang="en-US" smtClean="0">
              <a:ea typeface="MS PGothic" pitchFamily="34" charset="-128"/>
            </a:endParaRPr>
          </a:p>
        </p:txBody>
      </p:sp>
      <p:sp>
        <p:nvSpPr>
          <p:cNvPr id="53256" name="スライド番号プレースホルダ 5"/>
          <p:cNvSpPr>
            <a:spLocks noGrp="1"/>
          </p:cNvSpPr>
          <p:nvPr>
            <p:ph type="sldNum" sz="quarter" idx="12"/>
          </p:nvPr>
        </p:nvSpPr>
        <p:spPr>
          <a:xfrm>
            <a:off x="4357688" y="6475413"/>
            <a:ext cx="504825" cy="182562"/>
          </a:xfrm>
        </p:spPr>
        <p:txBody>
          <a:bodyPr/>
          <a:lstStyle/>
          <a:p>
            <a:pPr>
              <a:defRPr/>
            </a:pPr>
            <a:r>
              <a:rPr lang="en-US" altLang="ja-JP" smtClean="0"/>
              <a:t>Slide </a:t>
            </a:r>
            <a:fld id="{7E5235E2-E5FA-430D-AEED-C9EAFAD792D2}" type="slidenum">
              <a:rPr lang="en-US" altLang="ja-JP" smtClean="0"/>
              <a:pPr>
                <a:defRPr/>
              </a:pPr>
              <a:t>16</a:t>
            </a:fld>
            <a:endParaRPr lang="en-US" altLang="ja-JP" smtClean="0"/>
          </a:p>
        </p:txBody>
      </p:sp>
      <p:sp>
        <p:nvSpPr>
          <p:cNvPr id="139" name="内容占位符 6"/>
          <p:cNvSpPr txBox="1">
            <a:spLocks/>
          </p:cNvSpPr>
          <p:nvPr/>
        </p:nvSpPr>
        <p:spPr bwMode="auto">
          <a:xfrm>
            <a:off x="685800" y="3313113"/>
            <a:ext cx="7848600" cy="3087687"/>
          </a:xfrm>
          <a:prstGeom prst="rect">
            <a:avLst/>
          </a:prstGeom>
          <a:noFill/>
          <a:ln w="9525">
            <a:noFill/>
            <a:miter lim="800000"/>
            <a:headEnd/>
            <a:tailEnd/>
          </a:ln>
        </p:spPr>
        <p:txBody>
          <a:bodyPr lIns="92075" tIns="46038" rIns="92075" bIns="46038"/>
          <a:lstStyle/>
          <a:p>
            <a:pPr marL="285750" indent="-285750" eaLnBrk="0" hangingPunct="0">
              <a:spcBef>
                <a:spcPct val="20000"/>
              </a:spcBef>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defRPr/>
            </a:pPr>
            <a:r>
              <a:rPr lang="en-US" altLang="zh-CN" sz="1600" b="1" kern="0" dirty="0">
                <a:ea typeface="MS PGothic" pitchFamily="34" charset="-128"/>
                <a:cs typeface="+mn-cs"/>
              </a:rPr>
              <a:t>       </a:t>
            </a:r>
          </a:p>
          <a:p>
            <a:pPr marL="285750" indent="-285750" eaLnBrk="0" hangingPunct="0">
              <a:spcBef>
                <a:spcPct val="20000"/>
              </a:spcBef>
              <a:buFont typeface="Times New Roman" pitchFamily="18" charset="0"/>
              <a:buChar char="•"/>
              <a:defRPr/>
            </a:pPr>
            <a:endParaRPr lang="en-US" altLang="zh-CN" sz="1600" b="1" kern="0" dirty="0">
              <a:ea typeface="MS PGothic" pitchFamily="34" charset="-128"/>
              <a:cs typeface="+mn-cs"/>
            </a:endParaRPr>
          </a:p>
        </p:txBody>
      </p:sp>
      <p:sp>
        <p:nvSpPr>
          <p:cNvPr id="53258" name="内容占位符 6"/>
          <p:cNvSpPr>
            <a:spLocks noGrp="1"/>
          </p:cNvSpPr>
          <p:nvPr>
            <p:ph idx="1"/>
          </p:nvPr>
        </p:nvSpPr>
        <p:spPr>
          <a:xfrm>
            <a:off x="685800" y="1290638"/>
            <a:ext cx="7772400" cy="2062162"/>
          </a:xfrm>
        </p:spPr>
        <p:txBody>
          <a:bodyPr/>
          <a:lstStyle/>
          <a:p>
            <a:pPr marL="285750" indent="-285750">
              <a:buFont typeface="Times New Roman" pitchFamily="18" charset="0"/>
              <a:buChar char="•"/>
            </a:pPr>
            <a:r>
              <a:rPr lang="en-US" altLang="zh-CN" sz="1600" smtClean="0">
                <a:ea typeface="宋体" pitchFamily="2" charset="-122"/>
              </a:rPr>
              <a:t>Configuration change on AP side (e.g., 11u related information or vendor specific information, .etc) or on AS side are tracked separately within separate IEs. A change in Configuration Change CounterN/Version StringN would indicate a change in one or more values that may be returned in a GAS/ANQP Response. Specific mapping of GAS/ANQP Info ID elements to CounterN/StringN elements required. This variant is a bit heavier than first variant proposal </a:t>
            </a:r>
            <a:r>
              <a:rPr lang="en-US" altLang="zh-CN" sz="1600" smtClean="0">
                <a:ea typeface="MS PGothic" pitchFamily="34" charset="-128"/>
              </a:rPr>
              <a:t>:</a:t>
            </a:r>
            <a:endParaRPr lang="en-US" altLang="zh-CN" sz="1600" smtClean="0">
              <a:ea typeface="宋体" pitchFamily="2" charset="-122"/>
            </a:endParaRPr>
          </a:p>
          <a:p>
            <a:pPr lvl="1"/>
            <a:r>
              <a:rPr lang="en-US" altLang="zh-CN" sz="1600" smtClean="0"/>
              <a:t>IE could be carried by beacon or probe response.</a:t>
            </a:r>
          </a:p>
        </p:txBody>
      </p:sp>
      <p:sp>
        <p:nvSpPr>
          <p:cNvPr id="5325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5326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
        <p:nvSpPr>
          <p:cNvPr id="53261"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53252" name="Object 4"/>
          <p:cNvGraphicFramePr>
            <a:graphicFrameLocks noChangeAspect="1"/>
          </p:cNvGraphicFramePr>
          <p:nvPr/>
        </p:nvGraphicFramePr>
        <p:xfrm>
          <a:off x="1069975" y="2738438"/>
          <a:ext cx="5307013" cy="2535237"/>
        </p:xfrm>
        <a:graphic>
          <a:graphicData uri="http://schemas.openxmlformats.org/presentationml/2006/ole">
            <p:oleObj spid="_x0000_s53252" name="Visio" r:id="rId4" imgW="6092261" imgH="3373922" progId="Visio.Drawing.11">
              <p:embed/>
            </p:oleObj>
          </a:graphicData>
        </a:graphic>
      </p:graphicFrame>
      <p:graphicFrame>
        <p:nvGraphicFramePr>
          <p:cNvPr id="53254" name="Object 6"/>
          <p:cNvGraphicFramePr>
            <a:graphicFrameLocks noChangeAspect="1"/>
          </p:cNvGraphicFramePr>
          <p:nvPr/>
        </p:nvGraphicFramePr>
        <p:xfrm>
          <a:off x="1077913" y="4581525"/>
          <a:ext cx="5307012" cy="2533650"/>
        </p:xfrm>
        <a:graphic>
          <a:graphicData uri="http://schemas.openxmlformats.org/presentationml/2006/ole">
            <p:oleObj spid="_x0000_s53254" name="Visio" r:id="rId5" imgW="6092261" imgH="3373922" progId="Visio.Drawing.11">
              <p:embed/>
            </p:oleObj>
          </a:graphicData>
        </a:graphic>
      </p:graphicFrame>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sp>
        <p:nvSpPr>
          <p:cNvPr id="13" name="TextBox 12"/>
          <p:cNvSpPr txBox="1"/>
          <p:nvPr/>
        </p:nvSpPr>
        <p:spPr bwMode="auto">
          <a:xfrm>
            <a:off x="1000125" y="4581525"/>
            <a:ext cx="1147763" cy="336550"/>
          </a:xfrm>
          <a:prstGeom prst="rect">
            <a:avLst/>
          </a:prstGeom>
          <a:noFill/>
          <a:ln w="9525">
            <a:noFill/>
            <a:miter lim="800000"/>
            <a:headEnd/>
            <a:tailEnd/>
          </a:ln>
        </p:spPr>
        <p:txBody>
          <a:bodyPr lIns="92075" tIns="46038" rIns="92075" bIns="46038">
            <a:spAutoFit/>
          </a:bodyPr>
          <a:lstStyle/>
          <a:p>
            <a:pPr marL="285750" indent="-285750" eaLnBrk="0" hangingPunct="0">
              <a:spcBef>
                <a:spcPct val="20000"/>
              </a:spcBef>
              <a:defRPr/>
            </a:pPr>
            <a:r>
              <a:rPr lang="en-US" altLang="zh-CN" sz="1600" b="1" kern="0" dirty="0">
                <a:latin typeface="+mn-lt"/>
                <a:ea typeface="MS PGothic" pitchFamily="34" charset="-128"/>
                <a:cs typeface="+mn-cs"/>
              </a:rPr>
              <a:t>Or</a:t>
            </a:r>
            <a:endParaRPr lang="zh-CN" altLang="en-US" sz="1600" b="1" kern="0" dirty="0">
              <a:latin typeface="+mn-lt"/>
              <a:ea typeface="MS PGothic" pitchFamily="34" charset="-128"/>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9218" name="Rectangle 3"/>
          <p:cNvSpPr>
            <a:spLocks noGrp="1" noChangeArrowheads="1"/>
          </p:cNvSpPr>
          <p:nvPr>
            <p:ph type="body" idx="1"/>
          </p:nvPr>
        </p:nvSpPr>
        <p:spPr/>
        <p:txBody>
          <a:bodyPr/>
          <a:lstStyle/>
          <a:p>
            <a:pPr>
              <a:buFontTx/>
              <a:buNone/>
            </a:pPr>
            <a:r>
              <a:rPr lang="en-US" altLang="ja-JP" smtClean="0">
                <a:ea typeface="MS PGothic" pitchFamily="34" charset="-128"/>
              </a:rPr>
              <a:t> This document describes a technical proposal for TGai. In this proposal, some methods for GAS version control will be provided to reduce FILS processing time by potentially eliminating unproductive/redundant GAS/ANQP Request/Response events</a:t>
            </a:r>
            <a:r>
              <a:rPr lang="en-US" altLang="zh-CN" smtClean="0">
                <a:ea typeface="MS PGothic" pitchFamily="34" charset="-128"/>
              </a:rPr>
              <a:t>.</a:t>
            </a:r>
            <a:endParaRPr lang="en-US" altLang="ja-JP" smtClean="0">
              <a:ea typeface="MS PGothic" pitchFamily="34" charset="-128"/>
            </a:endParaRPr>
          </a:p>
          <a:p>
            <a:pPr>
              <a:buFontTx/>
              <a:buNone/>
            </a:pPr>
            <a:endParaRPr lang="en-US" altLang="ja-JP" smtClean="0">
              <a:ea typeface="MS PGothic" pitchFamily="34" charset="-128"/>
            </a:endParaRPr>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8196" name="スライド番号プレースホルダ 5"/>
          <p:cNvSpPr>
            <a:spLocks noGrp="1"/>
          </p:cNvSpPr>
          <p:nvPr>
            <p:ph type="sldNum" sz="quarter" idx="12"/>
          </p:nvPr>
        </p:nvSpPr>
        <p:spPr/>
        <p:txBody>
          <a:bodyPr/>
          <a:lstStyle/>
          <a:p>
            <a:pPr>
              <a:defRPr/>
            </a:pPr>
            <a:r>
              <a:rPr lang="en-US" altLang="ja-JP" smtClean="0"/>
              <a:t>Slide </a:t>
            </a:r>
            <a:fld id="{EBAB56E0-A769-4E79-BD84-3B04077B009B}" type="slidenum">
              <a:rPr lang="en-US" altLang="ja-JP" smtClean="0"/>
              <a:pPr>
                <a:defRPr/>
              </a:pPr>
              <a:t>2</a:t>
            </a:fld>
            <a:endParaRPr lang="en-US" altLang="ja-JP" smtClean="0"/>
          </a:p>
        </p:txBody>
      </p:sp>
      <p:sp>
        <p:nvSpPr>
          <p:cNvPr id="7"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el 1"/>
          <p:cNvSpPr>
            <a:spLocks noGrp="1"/>
          </p:cNvSpPr>
          <p:nvPr>
            <p:ph type="title"/>
          </p:nvPr>
        </p:nvSpPr>
        <p:spPr/>
        <p:txBody>
          <a:bodyPr/>
          <a:lstStyle/>
          <a:p>
            <a:r>
              <a:rPr lang="en-US" altLang="ja-JP" smtClean="0">
                <a:ea typeface="MS PGothic" pitchFamily="34" charset="-128"/>
              </a:rPr>
              <a:t>Conformance w/ Tgai PAR &amp; 5C </a:t>
            </a:r>
          </a:p>
        </p:txBody>
      </p:sp>
      <p:sp>
        <p:nvSpPr>
          <p:cNvPr id="10242" name="Foliennummernplatzhalter 5"/>
          <p:cNvSpPr>
            <a:spLocks noGrp="1"/>
          </p:cNvSpPr>
          <p:nvPr>
            <p:ph type="sldNum" sz="quarter" idx="12"/>
          </p:nvPr>
        </p:nvSpPr>
        <p:spPr/>
        <p:txBody>
          <a:bodyPr/>
          <a:lstStyle/>
          <a:p>
            <a:pPr>
              <a:defRPr/>
            </a:pPr>
            <a:r>
              <a:rPr lang="en-US" altLang="ja-JP" smtClean="0"/>
              <a:t>Slide </a:t>
            </a:r>
            <a:fld id="{34A4CFDA-A5E1-4C37-8315-23E3F180779E}" type="slidenum">
              <a:rPr lang="en-US" altLang="ja-JP" smtClean="0"/>
              <a:pPr>
                <a:defRPr/>
              </a:pPr>
              <a:t>3</a:t>
            </a:fld>
            <a:endParaRPr lang="en-US" altLang="ja-JP" smtClean="0"/>
          </a:p>
        </p:txBody>
      </p:sp>
      <p:graphicFrame>
        <p:nvGraphicFramePr>
          <p:cNvPr id="7" name="Tabelle 6"/>
          <p:cNvGraphicFramePr>
            <a:graphicFrameLocks noGrp="1"/>
          </p:cNvGraphicFramePr>
          <p:nvPr/>
        </p:nvGraphicFramePr>
        <p:xfrm>
          <a:off x="685800" y="1905000"/>
          <a:ext cx="7772400" cy="3733800"/>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GAS/ANQP </a:t>
            </a:r>
            <a:endParaRPr lang="ja-JP" altLang="en-US" smtClean="0">
              <a:ea typeface="MS PGothic" pitchFamily="34" charset="-128"/>
            </a:endParaRPr>
          </a:p>
        </p:txBody>
      </p:sp>
      <p:sp>
        <p:nvSpPr>
          <p:cNvPr id="12290" name="スライド番号プレースホルダ 5"/>
          <p:cNvSpPr>
            <a:spLocks noGrp="1"/>
          </p:cNvSpPr>
          <p:nvPr>
            <p:ph type="sldNum" sz="quarter" idx="12"/>
          </p:nvPr>
        </p:nvSpPr>
        <p:spPr/>
        <p:txBody>
          <a:bodyPr/>
          <a:lstStyle/>
          <a:p>
            <a:pPr>
              <a:defRPr/>
            </a:pPr>
            <a:r>
              <a:rPr lang="en-US" altLang="ja-JP" smtClean="0"/>
              <a:t>Slide </a:t>
            </a:r>
            <a:fld id="{B1E6D351-EA64-4EC4-9477-FCE828736288}" type="slidenum">
              <a:rPr lang="en-US" altLang="ja-JP" smtClean="0"/>
              <a:pPr>
                <a:defRPr/>
              </a:pPr>
              <a:t>4</a:t>
            </a:fld>
            <a:endParaRPr lang="en-US" altLang="ja-JP" smtClean="0"/>
          </a:p>
        </p:txBody>
      </p:sp>
      <p:sp>
        <p:nvSpPr>
          <p:cNvPr id="13315" name="内容占位符 6"/>
          <p:cNvSpPr txBox="1">
            <a:spLocks/>
          </p:cNvSpPr>
          <p:nvPr/>
        </p:nvSpPr>
        <p:spPr bwMode="auto">
          <a:xfrm>
            <a:off x="685800" y="1470025"/>
            <a:ext cx="7848600" cy="4930775"/>
          </a:xfrm>
          <a:prstGeom prst="rect">
            <a:avLst/>
          </a:prstGeom>
          <a:noFill/>
          <a:ln w="9525">
            <a:noFill/>
            <a:miter lim="800000"/>
            <a:headEnd/>
            <a:tailEnd/>
          </a:ln>
        </p:spPr>
        <p:txBody>
          <a:bodyPr lIns="92075" tIns="46038" rIns="92075" bIns="46038"/>
          <a:lstStyle/>
          <a:p>
            <a:pPr marL="285750" indent="-285750" eaLnBrk="0" hangingPunct="0">
              <a:spcBef>
                <a:spcPct val="20000"/>
              </a:spcBef>
              <a:buFont typeface="Times New Roman" pitchFamily="18" charset="0"/>
              <a:buChar char="•"/>
            </a:pPr>
            <a:r>
              <a:rPr lang="en-US" altLang="ja-JP" sz="1600" b="1">
                <a:ea typeface="MS PGothic" pitchFamily="34" charset="-128"/>
              </a:rPr>
              <a:t>GAS/ANQP</a:t>
            </a:r>
            <a:r>
              <a:rPr lang="en-US" altLang="zh-CN" sz="1600" b="1">
                <a:ea typeface="MS PGothic" pitchFamily="34" charset="-128"/>
              </a:rPr>
              <a:t>  protocol introduced in 802.11u is designed for aiding network discovery and selection, enabling information transfer from external networks, enabling emergency services, and interfacing Subscription Service Provider Networks (SSPN) to 802.11 Networks that support Interworking with External Networks.</a:t>
            </a:r>
          </a:p>
          <a:p>
            <a:pPr marL="285750" indent="-285750" eaLnBrk="0" hangingPunct="0">
              <a:spcBef>
                <a:spcPct val="20000"/>
              </a:spcBef>
            </a:pPr>
            <a:endParaRPr lang="en-US" altLang="zh-CN" sz="1600" b="1">
              <a:ea typeface="MS PGothic" pitchFamily="34" charset="-128"/>
            </a:endParaRPr>
          </a:p>
          <a:p>
            <a:pPr marL="285750" indent="-285750" eaLnBrk="0" hangingPunct="0">
              <a:spcBef>
                <a:spcPct val="20000"/>
              </a:spcBef>
              <a:buFont typeface="Times New Roman" pitchFamily="18" charset="0"/>
              <a:buChar char="•"/>
            </a:pPr>
            <a:r>
              <a:rPr lang="en-US" altLang="zh-CN" sz="1600" b="1">
                <a:ea typeface="MS PGothic" pitchFamily="34" charset="-128"/>
              </a:rPr>
              <a:t>GAS/ANQP protocol may be used to retrieve locally stored or information remotely available from an AS (Advertisement Server); retrieved information could be Network Authentication Type information, Roaming Consortium list, IP Address Type Availability information, NAI Realm list, 3GPP Cellular Network information, AP Geospatial Location, Domain Name list, Emergency Call Number information, Vendor Specific Information .etc.</a:t>
            </a:r>
          </a:p>
          <a:p>
            <a:pPr marL="285750" indent="-285750" eaLnBrk="0" hangingPunct="0">
              <a:spcBef>
                <a:spcPct val="20000"/>
              </a:spcBef>
              <a:buFont typeface="Times New Roman" pitchFamily="18" charset="0"/>
              <a:buChar char="•"/>
            </a:pPr>
            <a:endParaRPr lang="en-US" altLang="zh-CN" sz="1600" b="1">
              <a:ea typeface="MS PGothic" pitchFamily="34" charset="-128"/>
            </a:endParaRPr>
          </a:p>
          <a:p>
            <a:pPr marL="285750" indent="-285750" eaLnBrk="0" hangingPunct="0">
              <a:spcBef>
                <a:spcPct val="20000"/>
              </a:spcBef>
              <a:buFont typeface="Times New Roman" pitchFamily="18" charset="0"/>
              <a:buChar char="•"/>
            </a:pPr>
            <a:r>
              <a:rPr lang="en-US" altLang="zh-CN" sz="1600" b="1">
                <a:ea typeface="MS PGothic" pitchFamily="34" charset="-128"/>
              </a:rPr>
              <a:t>STA (especially when in public places like subway, airport, .etc) will use GAS/ANQP to retrieve information from AS for authentication/association, service discovery, .etc.</a:t>
            </a:r>
          </a:p>
          <a:p>
            <a:pPr marL="285750" indent="-285750" eaLnBrk="0" hangingPunct="0">
              <a:spcBef>
                <a:spcPct val="20000"/>
              </a:spcBef>
            </a:pPr>
            <a:endParaRPr lang="en-US" altLang="zh-CN" sz="1600" b="1">
              <a:ea typeface="MS PGothic" pitchFamily="34" charset="-128"/>
            </a:endParaRPr>
          </a:p>
          <a:p>
            <a:pPr marL="285750" indent="-285750" eaLnBrk="0" hangingPunct="0">
              <a:spcBef>
                <a:spcPct val="20000"/>
              </a:spcBef>
            </a:pPr>
            <a:endParaRPr lang="en-US" altLang="zh-CN" sz="1600" b="1">
              <a:ea typeface="MS PGothic" pitchFamily="34" charset="-128"/>
            </a:endParaRPr>
          </a:p>
          <a:p>
            <a:pPr marL="285750" indent="-285750" eaLnBrk="0" hangingPunct="0">
              <a:spcBef>
                <a:spcPct val="20000"/>
              </a:spcBef>
            </a:pPr>
            <a:endParaRPr lang="zh-CN" altLang="zh-CN" sz="1600" b="1">
              <a:ea typeface="MS PGothic" pitchFamily="34" charset="-128"/>
            </a:endParaRPr>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title"/>
          </p:nvPr>
        </p:nvSpPr>
        <p:spPr/>
        <p:txBody>
          <a:bodyPr/>
          <a:lstStyle/>
          <a:p>
            <a:r>
              <a:rPr lang="en-US" altLang="zh-CN" smtClean="0">
                <a:ea typeface="MS PGothic" pitchFamily="34" charset="-128"/>
              </a:rPr>
              <a:t>Usual initial link setup example with GAS</a:t>
            </a:r>
            <a:endParaRPr lang="ja-JP" altLang="en-US" smtClean="0">
              <a:ea typeface="MS PGothic" pitchFamily="34" charset="-128"/>
            </a:endParaRPr>
          </a:p>
        </p:txBody>
      </p:sp>
      <p:sp>
        <p:nvSpPr>
          <p:cNvPr id="54" name="内容占位符 6"/>
          <p:cNvSpPr txBox="1">
            <a:spLocks/>
          </p:cNvSpPr>
          <p:nvPr/>
        </p:nvSpPr>
        <p:spPr bwMode="auto">
          <a:xfrm>
            <a:off x="4994275" y="1624013"/>
            <a:ext cx="3994150" cy="481488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lIns="92075" tIns="46038" rIns="92075" bIns="46038"/>
          <a:lstStyle/>
          <a:p>
            <a:pPr marL="285750" indent="-285750" eaLnBrk="0" hangingPunct="0">
              <a:spcBef>
                <a:spcPct val="20000"/>
              </a:spcBef>
              <a:defRPr/>
            </a:pPr>
            <a:r>
              <a:rPr lang="en-US" altLang="zh-CN" sz="1600" b="1">
                <a:ea typeface="MS PGothic" pitchFamily="34" charset="-128"/>
              </a:rPr>
              <a:t>When AP doesn’t provide enough</a:t>
            </a:r>
          </a:p>
          <a:p>
            <a:pPr marL="285750" indent="-285750" eaLnBrk="0" hangingPunct="0">
              <a:spcBef>
                <a:spcPct val="20000"/>
              </a:spcBef>
              <a:defRPr/>
            </a:pPr>
            <a:r>
              <a:rPr lang="en-US" altLang="zh-CN" sz="1600" b="1">
                <a:ea typeface="MS PGothic" pitchFamily="34" charset="-128"/>
              </a:rPr>
              <a:t>information in beacon or probe response</a:t>
            </a:r>
          </a:p>
          <a:p>
            <a:pPr marL="285750" indent="-285750" eaLnBrk="0" hangingPunct="0">
              <a:spcBef>
                <a:spcPct val="20000"/>
              </a:spcBef>
              <a:defRPr/>
            </a:pPr>
            <a:r>
              <a:rPr lang="en-US" altLang="zh-CN" sz="1600" b="1">
                <a:ea typeface="MS PGothic" pitchFamily="34" charset="-128"/>
              </a:rPr>
              <a:t>for STA to associate, STA shall perform </a:t>
            </a:r>
          </a:p>
          <a:p>
            <a:pPr marL="285750" indent="-285750" eaLnBrk="0" hangingPunct="0">
              <a:spcBef>
                <a:spcPct val="20000"/>
              </a:spcBef>
              <a:defRPr/>
            </a:pPr>
            <a:r>
              <a:rPr lang="en-US" altLang="zh-CN" sz="1600" b="1">
                <a:ea typeface="MS PGothic" pitchFamily="34" charset="-128"/>
              </a:rPr>
              <a:t>GAS Query to retrieve it from AS. After </a:t>
            </a:r>
          </a:p>
          <a:p>
            <a:pPr marL="285750" indent="-285750" eaLnBrk="0" hangingPunct="0">
              <a:spcBef>
                <a:spcPct val="20000"/>
              </a:spcBef>
              <a:defRPr/>
            </a:pPr>
            <a:r>
              <a:rPr lang="en-US" altLang="zh-CN" sz="1600" b="1">
                <a:ea typeface="MS PGothic" pitchFamily="34" charset="-128"/>
              </a:rPr>
              <a:t>that, STA could start association.</a:t>
            </a:r>
          </a:p>
          <a:p>
            <a:pPr marL="285750" indent="-285750" eaLnBrk="0" hangingPunct="0">
              <a:spcBef>
                <a:spcPct val="20000"/>
              </a:spcBef>
              <a:defRPr/>
            </a:pPr>
            <a:endParaRPr lang="en-US" altLang="zh-CN" sz="1600" b="1">
              <a:ea typeface="MS PGothic" pitchFamily="34" charset="-128"/>
            </a:endParaRPr>
          </a:p>
          <a:p>
            <a:pPr marL="285750" indent="-285750" eaLnBrk="0" hangingPunct="0">
              <a:spcBef>
                <a:spcPct val="20000"/>
              </a:spcBef>
              <a:defRPr/>
            </a:pPr>
            <a:r>
              <a:rPr lang="en-US" altLang="zh-CN" sz="1600" b="1">
                <a:ea typeface="MS PGothic" pitchFamily="34" charset="-128"/>
              </a:rPr>
              <a:t>Normally, GAS Query will be performed </a:t>
            </a:r>
          </a:p>
          <a:p>
            <a:pPr marL="285750" indent="-285750" eaLnBrk="0" hangingPunct="0">
              <a:spcBef>
                <a:spcPct val="20000"/>
              </a:spcBef>
              <a:defRPr/>
            </a:pPr>
            <a:r>
              <a:rPr lang="en-US" altLang="zh-CN" sz="1600" b="1">
                <a:ea typeface="MS PGothic" pitchFamily="34" charset="-128"/>
              </a:rPr>
              <a:t>again even when later STA comes back to </a:t>
            </a:r>
          </a:p>
          <a:p>
            <a:pPr marL="285750" indent="-285750" eaLnBrk="0" hangingPunct="0">
              <a:spcBef>
                <a:spcPct val="20000"/>
              </a:spcBef>
              <a:defRPr/>
            </a:pPr>
            <a:r>
              <a:rPr lang="en-US" altLang="zh-CN" sz="1600" b="1">
                <a:ea typeface="MS PGothic" pitchFamily="34" charset="-128"/>
              </a:rPr>
              <a:t>associate with the same AP that it once had </a:t>
            </a:r>
          </a:p>
          <a:p>
            <a:pPr marL="285750" indent="-285750" eaLnBrk="0" hangingPunct="0">
              <a:spcBef>
                <a:spcPct val="20000"/>
              </a:spcBef>
              <a:defRPr/>
            </a:pPr>
            <a:r>
              <a:rPr lang="en-US" altLang="zh-CN" sz="1600" b="1">
                <a:ea typeface="MS PGothic" pitchFamily="34" charset="-128"/>
              </a:rPr>
              <a:t>successfully associated with.</a:t>
            </a:r>
          </a:p>
          <a:p>
            <a:pPr marL="285750" indent="-285750" eaLnBrk="0" hangingPunct="0">
              <a:spcBef>
                <a:spcPct val="20000"/>
              </a:spcBef>
              <a:defRPr/>
            </a:pPr>
            <a:r>
              <a:rPr lang="en-US" altLang="zh-CN" sz="1600" b="1">
                <a:ea typeface="MS PGothic" pitchFamily="34" charset="-128"/>
              </a:rPr>
              <a:t>No deterministic method for STA to identify that no GAS/ANQP relevant context is unchanged. </a:t>
            </a:r>
          </a:p>
          <a:p>
            <a:pPr marL="285750" indent="-285750" eaLnBrk="0" hangingPunct="0">
              <a:spcBef>
                <a:spcPct val="20000"/>
              </a:spcBef>
              <a:defRPr/>
            </a:pPr>
            <a:r>
              <a:rPr lang="en-US" altLang="zh-CN" sz="1600" b="1">
                <a:solidFill>
                  <a:srgbClr val="FF0000"/>
                </a:solidFill>
                <a:ea typeface="MS PGothic" pitchFamily="34" charset="-128"/>
              </a:rPr>
              <a:t>Repeat GAS Query with the same AP every </a:t>
            </a:r>
          </a:p>
          <a:p>
            <a:pPr marL="285750" indent="-285750" eaLnBrk="0" hangingPunct="0">
              <a:spcBef>
                <a:spcPct val="20000"/>
              </a:spcBef>
              <a:defRPr/>
            </a:pPr>
            <a:r>
              <a:rPr lang="en-US" altLang="zh-CN" sz="1600" b="1">
                <a:solidFill>
                  <a:srgbClr val="FF0000"/>
                </a:solidFill>
                <a:ea typeface="MS PGothic" pitchFamily="34" charset="-128"/>
              </a:rPr>
              <a:t>time is a waste of time, especially for those </a:t>
            </a:r>
          </a:p>
          <a:p>
            <a:pPr marL="285750" indent="-285750" eaLnBrk="0" hangingPunct="0">
              <a:spcBef>
                <a:spcPct val="20000"/>
              </a:spcBef>
              <a:defRPr/>
            </a:pPr>
            <a:r>
              <a:rPr lang="en-US" altLang="zh-CN" sz="1600" b="1">
                <a:solidFill>
                  <a:srgbClr val="FF0000"/>
                </a:solidFill>
                <a:ea typeface="MS PGothic" pitchFamily="34" charset="-128"/>
              </a:rPr>
              <a:t>STAs that want to benefit from FILS!</a:t>
            </a:r>
          </a:p>
          <a:p>
            <a:pPr marL="285750" indent="-285750" eaLnBrk="0" hangingPunct="0">
              <a:spcBef>
                <a:spcPct val="20000"/>
              </a:spcBef>
              <a:defRPr/>
            </a:pPr>
            <a:endParaRPr lang="en-US" altLang="zh-CN" sz="1600" b="1">
              <a:ea typeface="MS PGothic" pitchFamily="34" charset="-128"/>
            </a:endParaRPr>
          </a:p>
          <a:p>
            <a:pPr marL="285750" indent="-285750" eaLnBrk="0" hangingPunct="0">
              <a:spcBef>
                <a:spcPct val="20000"/>
              </a:spcBef>
              <a:defRPr/>
            </a:pPr>
            <a:endParaRPr lang="en-US" altLang="zh-CN" sz="1600" b="1">
              <a:ea typeface="MS PGothic" pitchFamily="34" charset="-128"/>
            </a:endParaRPr>
          </a:p>
        </p:txBody>
      </p:sp>
      <p:sp>
        <p:nvSpPr>
          <p:cNvPr id="6"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6389" name="スライド番号プレースホルダ 5"/>
          <p:cNvSpPr>
            <a:spLocks noGrp="1"/>
          </p:cNvSpPr>
          <p:nvPr>
            <p:ph type="sldNum" sz="quarter" idx="12"/>
          </p:nvPr>
        </p:nvSpPr>
        <p:spPr/>
        <p:txBody>
          <a:bodyPr/>
          <a:lstStyle/>
          <a:p>
            <a:pPr>
              <a:defRPr/>
            </a:pPr>
            <a:r>
              <a:rPr lang="en-US" altLang="ja-JP" smtClean="0"/>
              <a:t>Slide </a:t>
            </a:r>
            <a:fld id="{F29EBC66-95DC-4870-A69F-A0D2955605A7}" type="slidenum">
              <a:rPr lang="en-US" altLang="ja-JP" smtClean="0"/>
              <a:pPr>
                <a:defRPr/>
              </a:pPr>
              <a:t>5</a:t>
            </a:fld>
            <a:endParaRPr lang="en-US" altLang="ja-JP" smtClean="0"/>
          </a:p>
        </p:txBody>
      </p:sp>
      <p:sp>
        <p:nvSpPr>
          <p:cNvPr id="8" name="日期占位符 3"/>
          <p:cNvSpPr>
            <a:spLocks noGrp="1"/>
          </p:cNvSpPr>
          <p:nvPr>
            <p:ph type="dt" sz="quarter" idx="10"/>
          </p:nvPr>
        </p:nvSpPr>
        <p:spPr/>
        <p:txBody>
          <a:bodyPr/>
          <a:lstStyle/>
          <a:p>
            <a:pPr>
              <a:defRPr/>
            </a:pPr>
            <a:r>
              <a:rPr lang="en-US" altLang="ja-JP"/>
              <a:t>Nov 2011</a:t>
            </a:r>
          </a:p>
        </p:txBody>
      </p:sp>
      <p:pic>
        <p:nvPicPr>
          <p:cNvPr id="15366" name="Picture 1"/>
          <p:cNvPicPr>
            <a:picLocks noChangeAspect="1" noChangeArrowheads="1"/>
          </p:cNvPicPr>
          <p:nvPr/>
        </p:nvPicPr>
        <p:blipFill>
          <a:blip r:embed="rId2"/>
          <a:srcRect/>
          <a:stretch>
            <a:fillRect/>
          </a:stretch>
        </p:blipFill>
        <p:spPr bwMode="auto">
          <a:xfrm>
            <a:off x="415925" y="1576388"/>
            <a:ext cx="4424363" cy="481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Our considerations</a:t>
            </a:r>
            <a:endParaRPr lang="ja-JP" altLang="en-US" smtClean="0">
              <a:ea typeface="MS PGothic" pitchFamily="34" charset="-128"/>
            </a:endParaRPr>
          </a:p>
        </p:txBody>
      </p:sp>
      <p:sp>
        <p:nvSpPr>
          <p:cNvPr id="17410" name="スライド番号プレースホルダ 5"/>
          <p:cNvSpPr>
            <a:spLocks noGrp="1"/>
          </p:cNvSpPr>
          <p:nvPr>
            <p:ph type="sldNum" sz="quarter" idx="12"/>
          </p:nvPr>
        </p:nvSpPr>
        <p:spPr/>
        <p:txBody>
          <a:bodyPr/>
          <a:lstStyle/>
          <a:p>
            <a:pPr>
              <a:defRPr/>
            </a:pPr>
            <a:r>
              <a:rPr lang="en-US" altLang="ja-JP" smtClean="0"/>
              <a:t>Slide </a:t>
            </a:r>
            <a:fld id="{6A5FBEA7-F624-4331-BA54-22DB73D7530C}" type="slidenum">
              <a:rPr lang="en-US" altLang="ja-JP" smtClean="0"/>
              <a:pPr>
                <a:defRPr/>
              </a:pPr>
              <a:t>6</a:t>
            </a:fld>
            <a:endParaRPr lang="en-US" altLang="ja-JP" smtClean="0"/>
          </a:p>
        </p:txBody>
      </p:sp>
      <p:sp>
        <p:nvSpPr>
          <p:cNvPr id="16387" name="内容占位符 6"/>
          <p:cNvSpPr txBox="1">
            <a:spLocks/>
          </p:cNvSpPr>
          <p:nvPr/>
        </p:nvSpPr>
        <p:spPr bwMode="auto">
          <a:xfrm>
            <a:off x="685800" y="1470025"/>
            <a:ext cx="7848600" cy="4930775"/>
          </a:xfrm>
          <a:prstGeom prst="rect">
            <a:avLst/>
          </a:prstGeom>
          <a:noFill/>
          <a:ln w="9525">
            <a:noFill/>
            <a:miter lim="800000"/>
            <a:headEnd/>
            <a:tailEnd/>
          </a:ln>
        </p:spPr>
        <p:txBody>
          <a:bodyPr lIns="92075" tIns="46038" rIns="92075" bIns="46038"/>
          <a:lstStyle/>
          <a:p>
            <a:pPr marL="285750" indent="-285750" eaLnBrk="0" hangingPunct="0">
              <a:spcBef>
                <a:spcPct val="20000"/>
              </a:spcBef>
              <a:buFont typeface="Times New Roman" pitchFamily="18" charset="0"/>
              <a:buChar char="•"/>
            </a:pPr>
            <a:r>
              <a:rPr lang="en-US" altLang="zh-CN" sz="1600" b="1">
                <a:ea typeface="MS PGothic" pitchFamily="34" charset="-128"/>
              </a:rPr>
              <a:t>The configurations on both AP and AS will rarely change. So when a STA comes back to the same AP later, it is likely that the AP will return exactly the same response to a GAS/ANQP Query as during a previous event. But currently not deterministic; the STA has no a priori method to know that the information is unchanged, so essentially redundant GAS/ANQP Query/Response made.</a:t>
            </a:r>
          </a:p>
          <a:p>
            <a:pPr marL="285750" indent="-285750" eaLnBrk="0" hangingPunct="0">
              <a:spcBef>
                <a:spcPct val="20000"/>
              </a:spcBef>
              <a:buFont typeface="Times New Roman" pitchFamily="18" charset="0"/>
              <a:buChar char="•"/>
            </a:pPr>
            <a:r>
              <a:rPr lang="en-US" altLang="zh-CN" sz="1600" b="1">
                <a:ea typeface="MS PGothic" pitchFamily="34" charset="-128"/>
              </a:rPr>
              <a:t>Based on the two realities above, we propose an optional version control method to eliminate unproductive and redundant GAS/ANQP Query/Response thus reducing processing time during recurring FILS event.  </a:t>
            </a:r>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タイトル 1"/>
          <p:cNvSpPr>
            <a:spLocks noGrp="1"/>
          </p:cNvSpPr>
          <p:nvPr>
            <p:ph type="title"/>
          </p:nvPr>
        </p:nvSpPr>
        <p:spPr>
          <a:xfrm>
            <a:off x="685800" y="533400"/>
            <a:ext cx="7772400" cy="762000"/>
          </a:xfrm>
        </p:spPr>
        <p:txBody>
          <a:bodyPr/>
          <a:lstStyle/>
          <a:p>
            <a:r>
              <a:rPr lang="en-US" altLang="zh-CN" smtClean="0">
                <a:ea typeface="MS PGothic" pitchFamily="34" charset="-128"/>
              </a:rPr>
              <a:t>Proposed IEs</a:t>
            </a:r>
            <a:endParaRPr lang="ja-JP" altLang="en-US" smtClean="0">
              <a:ea typeface="MS PGothic" pitchFamily="34" charset="-128"/>
            </a:endParaRPr>
          </a:p>
        </p:txBody>
      </p:sp>
      <p:sp>
        <p:nvSpPr>
          <p:cNvPr id="27655" name="スライド番号プレースホルダ 5"/>
          <p:cNvSpPr>
            <a:spLocks noGrp="1"/>
          </p:cNvSpPr>
          <p:nvPr>
            <p:ph type="sldNum" sz="quarter" idx="12"/>
          </p:nvPr>
        </p:nvSpPr>
        <p:spPr/>
        <p:txBody>
          <a:bodyPr/>
          <a:lstStyle/>
          <a:p>
            <a:pPr>
              <a:defRPr/>
            </a:pPr>
            <a:r>
              <a:rPr lang="en-US" altLang="ja-JP" smtClean="0"/>
              <a:t>Slide </a:t>
            </a:r>
            <a:fld id="{FAF3C893-69D4-47EF-BF7A-D416E0E53EFC}" type="slidenum">
              <a:rPr lang="en-US" altLang="ja-JP" smtClean="0"/>
              <a:pPr>
                <a:defRPr/>
              </a:pPr>
              <a:t>7</a:t>
            </a:fld>
            <a:endParaRPr lang="en-US" altLang="ja-JP" smtClean="0"/>
          </a:p>
        </p:txBody>
      </p:sp>
      <p:sp>
        <p:nvSpPr>
          <p:cNvPr id="27656" name="内容占位符 6"/>
          <p:cNvSpPr>
            <a:spLocks noGrp="1"/>
          </p:cNvSpPr>
          <p:nvPr>
            <p:ph idx="1"/>
          </p:nvPr>
        </p:nvSpPr>
        <p:spPr>
          <a:xfrm>
            <a:off x="685800" y="1290638"/>
            <a:ext cx="7772400" cy="2062162"/>
          </a:xfrm>
        </p:spPr>
        <p:txBody>
          <a:bodyPr/>
          <a:lstStyle/>
          <a:p>
            <a:pPr marL="285750" indent="-285750">
              <a:buFont typeface="Times New Roman" pitchFamily="18" charset="0"/>
              <a:buChar char="•"/>
            </a:pPr>
            <a:r>
              <a:rPr lang="en-US" altLang="zh-CN" sz="1600" smtClean="0">
                <a:ea typeface="宋体" pitchFamily="2" charset="-122"/>
              </a:rPr>
              <a:t>Configuration change on AP side (e.g., 11u related information or vendor specific information, .etc) or on AS side are tracked as a whole within a single IE. A change in Configuration Change Counter/Version String would indicate a change in one or more values that may be returned in a GAS/ANQP Response</a:t>
            </a:r>
            <a:r>
              <a:rPr lang="en-US" altLang="zh-CN" sz="1600" smtClean="0">
                <a:ea typeface="MS PGothic" pitchFamily="34" charset="-128"/>
              </a:rPr>
              <a:t>:</a:t>
            </a:r>
            <a:endParaRPr lang="en-US" altLang="zh-CN" sz="1600" smtClean="0">
              <a:ea typeface="宋体" pitchFamily="2" charset="-122"/>
            </a:endParaRPr>
          </a:p>
          <a:p>
            <a:pPr lvl="1"/>
            <a:r>
              <a:rPr lang="en-US" altLang="zh-CN" sz="1600" smtClean="0"/>
              <a:t>IE could be carried by beacon or probe response.</a:t>
            </a:r>
          </a:p>
        </p:txBody>
      </p:sp>
      <p:sp>
        <p:nvSpPr>
          <p:cNvPr id="2765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27651" name="Object 3"/>
          <p:cNvGraphicFramePr>
            <a:graphicFrameLocks noChangeAspect="1"/>
          </p:cNvGraphicFramePr>
          <p:nvPr/>
        </p:nvGraphicFramePr>
        <p:xfrm>
          <a:off x="1077913" y="3121025"/>
          <a:ext cx="5819775" cy="1314450"/>
        </p:xfrm>
        <a:graphic>
          <a:graphicData uri="http://schemas.openxmlformats.org/presentationml/2006/ole">
            <p:oleObj spid="_x0000_s27651" name="Visio" r:id="rId4" imgW="5819227" imgH="1313164" progId="Visio.Drawing.11">
              <p:embed/>
            </p:oleObj>
          </a:graphicData>
        </a:graphic>
      </p:graphicFrame>
      <p:sp>
        <p:nvSpPr>
          <p:cNvPr id="2765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graphicFrame>
        <p:nvGraphicFramePr>
          <p:cNvPr id="27653" name="Object 5"/>
          <p:cNvGraphicFramePr>
            <a:graphicFrameLocks noChangeAspect="1"/>
          </p:cNvGraphicFramePr>
          <p:nvPr/>
        </p:nvGraphicFramePr>
        <p:xfrm>
          <a:off x="1077913" y="4435475"/>
          <a:ext cx="5819775" cy="1171575"/>
        </p:xfrm>
        <a:graphic>
          <a:graphicData uri="http://schemas.openxmlformats.org/presentationml/2006/ole">
            <p:oleObj spid="_x0000_s27653" name="Visio" r:id="rId5" imgW="5819227" imgH="1175147" progId="Visio.Drawing.11">
              <p:embed/>
            </p:oleObj>
          </a:graphicData>
        </a:graphic>
      </p:graphicFrame>
      <p:sp>
        <p:nvSpPr>
          <p:cNvPr id="11"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12" name="日期占位符 3"/>
          <p:cNvSpPr>
            <a:spLocks noGrp="1"/>
          </p:cNvSpPr>
          <p:nvPr>
            <p:ph type="dt" sz="quarter" idx="10"/>
          </p:nvPr>
        </p:nvSpPr>
        <p:spPr/>
        <p:txBody>
          <a:bodyPr/>
          <a:lstStyle/>
          <a:p>
            <a:pPr>
              <a:defRPr/>
            </a:pPr>
            <a:r>
              <a:rPr lang="en-US" altLang="ja-JP"/>
              <a:t>Nov 2011</a:t>
            </a:r>
          </a:p>
        </p:txBody>
      </p:sp>
      <p:sp>
        <p:nvSpPr>
          <p:cNvPr id="15" name="TextBox 14"/>
          <p:cNvSpPr txBox="1"/>
          <p:nvPr/>
        </p:nvSpPr>
        <p:spPr bwMode="auto">
          <a:xfrm>
            <a:off x="1000125" y="4011613"/>
            <a:ext cx="1147763" cy="339725"/>
          </a:xfrm>
          <a:prstGeom prst="rect">
            <a:avLst/>
          </a:prstGeom>
          <a:noFill/>
          <a:ln w="9525">
            <a:noFill/>
            <a:miter lim="800000"/>
            <a:headEnd/>
            <a:tailEnd/>
          </a:ln>
        </p:spPr>
        <p:txBody>
          <a:bodyPr lIns="92075" tIns="46038" rIns="92075" bIns="46038">
            <a:spAutoFit/>
          </a:bodyPr>
          <a:lstStyle/>
          <a:p>
            <a:pPr marL="285750" indent="-285750" eaLnBrk="0" hangingPunct="0">
              <a:spcBef>
                <a:spcPct val="20000"/>
              </a:spcBef>
              <a:defRPr/>
            </a:pPr>
            <a:r>
              <a:rPr lang="en-US" altLang="zh-CN" sz="1600" b="1" kern="0" dirty="0">
                <a:latin typeface="+mn-lt"/>
                <a:ea typeface="MS PGothic" pitchFamily="34" charset="-128"/>
                <a:cs typeface="+mn-cs"/>
              </a:rPr>
              <a:t>Or</a:t>
            </a:r>
            <a:endParaRPr lang="zh-CN" altLang="en-US" sz="1600" b="1" kern="0" dirty="0">
              <a:latin typeface="+mn-lt"/>
              <a:ea typeface="MS PGothic" pitchFamily="34" charset="-128"/>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タイトル 1"/>
          <p:cNvSpPr>
            <a:spLocks noGrp="1"/>
          </p:cNvSpPr>
          <p:nvPr>
            <p:ph type="title"/>
          </p:nvPr>
        </p:nvSpPr>
        <p:spPr>
          <a:xfrm>
            <a:off x="685800" y="533400"/>
            <a:ext cx="7772400" cy="762000"/>
          </a:xfrm>
        </p:spPr>
        <p:txBody>
          <a:bodyPr/>
          <a:lstStyle/>
          <a:p>
            <a:r>
              <a:rPr lang="en-US" altLang="zh-CN" sz="2800" smtClean="0">
                <a:ea typeface="MS PGothic" pitchFamily="34" charset="-128"/>
              </a:rPr>
              <a:t>STA locally cached AP GAS/ANQP change table</a:t>
            </a:r>
            <a:endParaRPr lang="ja-JP" altLang="en-US" sz="2800" smtClean="0">
              <a:ea typeface="MS PGothic" pitchFamily="34" charset="-128"/>
            </a:endParaRPr>
          </a:p>
        </p:txBody>
      </p:sp>
      <p:sp>
        <p:nvSpPr>
          <p:cNvPr id="55298" name="スライド番号プレースホルダ 5"/>
          <p:cNvSpPr>
            <a:spLocks noGrp="1"/>
          </p:cNvSpPr>
          <p:nvPr>
            <p:ph type="sldNum" sz="quarter" idx="12"/>
          </p:nvPr>
        </p:nvSpPr>
        <p:spPr>
          <a:xfrm>
            <a:off x="4395788" y="6475413"/>
            <a:ext cx="428625" cy="182562"/>
          </a:xfrm>
        </p:spPr>
        <p:txBody>
          <a:bodyPr/>
          <a:lstStyle/>
          <a:p>
            <a:pPr>
              <a:defRPr/>
            </a:pPr>
            <a:r>
              <a:rPr lang="en-US" altLang="ja-JP" smtClean="0"/>
              <a:t>Slide </a:t>
            </a:r>
            <a:fld id="{158FF1D6-B865-4C2F-942F-08C2184924EE}" type="slidenum">
              <a:rPr lang="en-US" altLang="ja-JP" smtClean="0"/>
              <a:pPr>
                <a:defRPr/>
              </a:pPr>
              <a:t>8</a:t>
            </a:fld>
            <a:endParaRPr lang="en-US" altLang="ja-JP" smtClean="0"/>
          </a:p>
        </p:txBody>
      </p:sp>
      <p:sp>
        <p:nvSpPr>
          <p:cNvPr id="29699" name="内容占位符 6"/>
          <p:cNvSpPr>
            <a:spLocks noGrp="1"/>
          </p:cNvSpPr>
          <p:nvPr>
            <p:ph idx="1"/>
          </p:nvPr>
        </p:nvSpPr>
        <p:spPr>
          <a:xfrm>
            <a:off x="685800" y="1290638"/>
            <a:ext cx="7772400" cy="4097337"/>
          </a:xfrm>
        </p:spPr>
        <p:txBody>
          <a:bodyPr/>
          <a:lstStyle/>
          <a:p>
            <a:pPr marL="285750" indent="-285750">
              <a:buFont typeface="Times New Roman" pitchFamily="18" charset="0"/>
              <a:buChar char="•"/>
            </a:pPr>
            <a:r>
              <a:rPr lang="en-US" altLang="zh-CN" sz="1600" smtClean="0">
                <a:ea typeface="MS PGothic" pitchFamily="34" charset="-128"/>
              </a:rPr>
              <a:t>Each record of locally cached AP table could possibly contain:</a:t>
            </a:r>
          </a:p>
          <a:p>
            <a:pPr lvl="1"/>
            <a:r>
              <a:rPr lang="en-US" altLang="zh-CN" sz="1600" smtClean="0"/>
              <a:t>AP Identifier (e.g., the AP’s MAC address);</a:t>
            </a:r>
          </a:p>
          <a:p>
            <a:pPr lvl="1"/>
            <a:r>
              <a:rPr lang="en-US" altLang="zh-CN" sz="1600" smtClean="0"/>
              <a:t>Configuration Change Counter or Configuration Version String;</a:t>
            </a:r>
          </a:p>
          <a:p>
            <a:pPr lvl="1"/>
            <a:r>
              <a:rPr lang="en-US" altLang="zh-CN" sz="1600" smtClean="0"/>
              <a:t>Configurations retrieved from AS by GAS Query procedure;</a:t>
            </a:r>
          </a:p>
          <a:p>
            <a:pPr lvl="1"/>
            <a:r>
              <a:rPr lang="en-US" altLang="zh-CN" sz="1600" smtClean="0"/>
              <a:t>Configurations on AP (e.g., 11u related configurations , Vendor Specific configurations, .etc)</a:t>
            </a:r>
          </a:p>
          <a:p>
            <a:pPr lvl="1"/>
            <a:r>
              <a:rPr lang="en-US" altLang="zh-CN" sz="1600" smtClean="0"/>
              <a:t>Others</a:t>
            </a:r>
          </a:p>
          <a:p>
            <a:pPr marL="285750" indent="-285750">
              <a:buFont typeface="Times New Roman" pitchFamily="18" charset="0"/>
              <a:buChar char="•"/>
            </a:pPr>
            <a:r>
              <a:rPr lang="en-US" altLang="zh-CN" sz="1600" smtClean="0">
                <a:ea typeface="MS PGothic" pitchFamily="34" charset="-128"/>
              </a:rPr>
              <a:t>In case of limiting the size of the locally cached AP table, an AP outage scheme could be provided, e.g., based on how often the AP is used or how many times the AP is used so far, .etc.</a:t>
            </a:r>
          </a:p>
          <a:p>
            <a:pPr marL="285750" indent="-285750">
              <a:buFont typeface="Times New Roman" pitchFamily="18" charset="0"/>
              <a:buChar char="•"/>
            </a:pPr>
            <a:r>
              <a:rPr lang="en-US" altLang="zh-CN" sz="1600" smtClean="0">
                <a:ea typeface="MS PGothic" pitchFamily="34" charset="-128"/>
              </a:rPr>
              <a:t>Number of records in table; size of table; retention period for records are implementation specific </a:t>
            </a:r>
          </a:p>
          <a:p>
            <a:pPr marL="285750" indent="-285750">
              <a:buFont typeface="Times New Roman" pitchFamily="18" charset="0"/>
              <a:buChar char="•"/>
            </a:pPr>
            <a:r>
              <a:rPr lang="en-US" altLang="zh-CN" sz="1600" smtClean="0">
                <a:ea typeface="MS PGothic" pitchFamily="34" charset="-128"/>
              </a:rPr>
              <a:t>The STA could use retained GAS/ANQP information and associated configuration change counter/string to make implementation specific decision to avoid redundant future GAS/ANQP Request/Response events</a:t>
            </a:r>
          </a:p>
          <a:p>
            <a:pPr lvl="1"/>
            <a:endParaRPr lang="en-US" altLang="zh-CN" sz="1600" smtClean="0"/>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10" name="Object 10"/>
          <p:cNvGraphicFramePr>
            <a:graphicFrameLocks noChangeAspect="1"/>
          </p:cNvGraphicFramePr>
          <p:nvPr/>
        </p:nvGraphicFramePr>
        <p:xfrm>
          <a:off x="625475" y="1143000"/>
          <a:ext cx="7985125" cy="5410200"/>
        </p:xfrm>
        <a:graphic>
          <a:graphicData uri="http://schemas.openxmlformats.org/presentationml/2006/ole">
            <p:oleObj spid="_x0000_s25610" name="Visio" r:id="rId3" imgW="9417375" imgH="6185700" progId="Visio.Drawing.11">
              <p:embed/>
            </p:oleObj>
          </a:graphicData>
        </a:graphic>
      </p:graphicFrame>
      <p:sp>
        <p:nvSpPr>
          <p:cNvPr id="25611" name="灯片编号占位符 5"/>
          <p:cNvSpPr>
            <a:spLocks noGrp="1"/>
          </p:cNvSpPr>
          <p:nvPr>
            <p:ph type="sldNum" sz="quarter" idx="12"/>
          </p:nvPr>
        </p:nvSpPr>
        <p:spPr>
          <a:xfrm>
            <a:off x="4357688" y="6475413"/>
            <a:ext cx="504825" cy="182562"/>
          </a:xfrm>
        </p:spPr>
        <p:txBody>
          <a:bodyPr/>
          <a:lstStyle/>
          <a:p>
            <a:pPr>
              <a:defRPr/>
            </a:pPr>
            <a:r>
              <a:rPr lang="en-US" altLang="ja-JP" smtClean="0"/>
              <a:t>Slide </a:t>
            </a:r>
            <a:fld id="{D3AF7105-91AA-416C-B17E-7BE85EFF9428}" type="slidenum">
              <a:rPr lang="en-US" altLang="ja-JP" smtClean="0"/>
              <a:pPr>
                <a:defRPr/>
              </a:pPr>
              <a:t>9</a:t>
            </a:fld>
            <a:endParaRPr lang="en-US" altLang="ja-JP" smtClean="0"/>
          </a:p>
        </p:txBody>
      </p:sp>
      <p:sp>
        <p:nvSpPr>
          <p:cNvPr id="25612" name="タイトル 1"/>
          <p:cNvSpPr>
            <a:spLocks noGrp="1"/>
          </p:cNvSpPr>
          <p:nvPr>
            <p:ph type="title"/>
          </p:nvPr>
        </p:nvSpPr>
        <p:spPr>
          <a:xfrm>
            <a:off x="685800" y="609600"/>
            <a:ext cx="7772400" cy="762000"/>
          </a:xfrm>
        </p:spPr>
        <p:txBody>
          <a:bodyPr/>
          <a:lstStyle/>
          <a:p>
            <a:r>
              <a:rPr lang="en-US" altLang="zh-CN" smtClean="0">
                <a:ea typeface="宋体" pitchFamily="2" charset="-122"/>
              </a:rPr>
              <a:t>Possible Protocol Detail</a:t>
            </a:r>
            <a:endParaRPr lang="ja-JP" altLang="en-US" smtClean="0">
              <a:ea typeface="MS PGothic" pitchFamily="34" charset="-128"/>
            </a:endParaRPr>
          </a:p>
        </p:txBody>
      </p:sp>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7" name="日期占位符 3"/>
          <p:cNvSpPr>
            <a:spLocks noGrp="1"/>
          </p:cNvSpPr>
          <p:nvPr>
            <p:ph type="dt" sz="quarter" idx="10"/>
          </p:nvPr>
        </p:nvSpPr>
        <p:spPr/>
        <p:txBody>
          <a:bodyPr/>
          <a:lstStyle/>
          <a:p>
            <a:pPr>
              <a:defRPr/>
            </a:pPr>
            <a:r>
              <a:rPr lang="en-US" altLang="ja-JP"/>
              <a:t>Nov 2011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bwMode="auto">
        <a:noFill/>
        <a:ln w="9525">
          <a:noFill/>
          <a:miter lim="800000"/>
          <a:headEnd/>
          <a:tailEnd/>
        </a:ln>
      </a:spPr>
      <a:bodyPr vert="horz" wrap="square" lIns="92075" tIns="46038" rIns="92075" bIns="46038" numCol="1" anchor="t" anchorCtr="0" compatLnSpc="1">
        <a:prstTxWarp prst="textNoShape">
          <a:avLst/>
        </a:prstTxWarp>
      </a:bodyPr>
      <a:lstStyle>
        <a:defPPr marL="285750" indent="-285750" eaLnBrk="0" hangingPunct="0">
          <a:spcBef>
            <a:spcPct val="20000"/>
          </a:spcBef>
          <a:defRPr sz="1600" b="1" kern="0" dirty="0" smtClean="0">
            <a:latin typeface="+mn-lt"/>
            <a:ea typeface="MS PGothic" pitchFamily="34" charset="-128"/>
          </a:defRPr>
        </a:defPPr>
      </a:lstStyle>
    </a:tx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8973</TotalTime>
  <Words>1650</Words>
  <Application>Microsoft Office PowerPoint</Application>
  <PresentationFormat>On-screen Show (4:3)</PresentationFormat>
  <Paragraphs>227</Paragraphs>
  <Slides>16</Slides>
  <Notes>11</Notes>
  <HiddenSlides>0</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Times New Roman</vt:lpstr>
      <vt:lpstr>宋体</vt:lpstr>
      <vt:lpstr>Arial</vt:lpstr>
      <vt:lpstr>MS PGothic</vt:lpstr>
      <vt:lpstr>맑은 고딕</vt:lpstr>
      <vt:lpstr>802-11-Submission</vt:lpstr>
      <vt:lpstr>Visio</vt:lpstr>
      <vt:lpstr>GAS Version Control in 11ai</vt:lpstr>
      <vt:lpstr>Abstract</vt:lpstr>
      <vt:lpstr>Conformance w/ Tgai PAR &amp; 5C </vt:lpstr>
      <vt:lpstr>GAS/ANQP </vt:lpstr>
      <vt:lpstr>Usual initial link setup example with GAS</vt:lpstr>
      <vt:lpstr>Our considerations</vt:lpstr>
      <vt:lpstr>Proposed IEs</vt:lpstr>
      <vt:lpstr>STA locally cached AP GAS/ANQP change table</vt:lpstr>
      <vt:lpstr>Possible Protocol Detail</vt:lpstr>
      <vt:lpstr>Key changes to normative text</vt:lpstr>
      <vt:lpstr>Questions &amp; Comments</vt:lpstr>
      <vt:lpstr>Remedy Variants</vt:lpstr>
      <vt:lpstr>Proposed IEs (cont.)</vt:lpstr>
      <vt:lpstr>Proposed IEs (cont.)</vt:lpstr>
      <vt:lpstr>Proposed IEs (cont.)</vt:lpstr>
      <vt:lpstr>Proposed IEs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Phillip Barber</cp:lastModifiedBy>
  <cp:revision>484</cp:revision>
  <cp:lastPrinted>1998-02-10T13:28:06Z</cp:lastPrinted>
  <dcterms:created xsi:type="dcterms:W3CDTF">2011-07-17T04:42:17Z</dcterms:created>
  <dcterms:modified xsi:type="dcterms:W3CDTF">2011-11-07T04:21:10Z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(3)yGk+NzdVZt4cEqgNVX6fNQKGFg6NPMYDvPbk/D6ZSnsbV6TlrN3asNxmirh7+5I8fL64tehy
XD7c9X9qrmYN42Sp7k9bUQYVfswkFtX+KjExyPr6Mj15ID5bsVvxnIuRoSKJ/KEJgRlFg16C
0U8QBDD4p4Rv4mkGi40a+M2HodhzmhKim4SFGJERM9vlyf4SqTYSESdUaPnSTcye00vaaMWD
BACpUIPm96ywn4GBFqXcP</vt:lpwstr>
  </property>
  <property fmtid="{D5CDD505-2E9C-101B-9397-08002B2CF9AE}" pid="3" name="_ms_pID_7253431">
    <vt:lpwstr>hIvqplPIOKPDEh2ewqrZSkS39Wfrp3PMCbhWQ27xk2fyEl1a2Z5
oIh7IYRjBQOx3MC3WOCFP27Gsl5k2THoYa68yfUZ0FvuC29J9JpuxLqXKUi0RO7vJi8K1NPw
rlEVmuYqMFzLlkjbtK0exh6Ahxo/M+MHkxyra0Oa1TDNhy+uKnMUlfz4RW7ZWxnc1PkW41C+
fDsFyD/+Chem5CFQJY7HnfVDpz2+7XmAfZo86fUzqH</vt:lpwstr>
  </property>
  <property fmtid="{D5CDD505-2E9C-101B-9397-08002B2CF9AE}" pid="4" name="_ms_pID_7253432">
    <vt:lpwstr>rJFmN+8yWHd271LVUIX2LHr9dO5AhX
4kvdMdxf</vt:lpwstr>
  </property>
  <property fmtid="{D5CDD505-2E9C-101B-9397-08002B2CF9AE}" pid="5" name="sflag">
    <vt:lpwstr>1320394750</vt:lpwstr>
  </property>
</Properties>
</file>