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5" r:id="rId2"/>
    <p:sldId id="303" r:id="rId3"/>
    <p:sldId id="351" r:id="rId4"/>
    <p:sldId id="352" r:id="rId5"/>
    <p:sldId id="353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0000CC"/>
    <a:srgbClr val="FF0000"/>
    <a:srgbClr val="92D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3556" autoAdjust="0"/>
    <p:restoredTop sz="94676" autoAdjust="0"/>
  </p:normalViewPr>
  <p:slideViewPr>
    <p:cSldViewPr>
      <p:cViewPr>
        <p:scale>
          <a:sx n="80" d="100"/>
          <a:sy n="80" d="100"/>
        </p:scale>
        <p:origin x="-618" y="-6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00" d="100"/>
          <a:sy n="100" d="100"/>
        </p:scale>
        <p:origin x="24" y="3900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CC69A264-67A9-4DCC-9305-2FFFD5D98D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4608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5B8BD3D3-A6B8-4771-89D2-FEFB7BCEBD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2011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4C7298-C7FA-48C6-80DD-281E2D3C7EE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2011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A5F1A4A-B045-441B-9145-C89F7DDF35C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120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2011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C706269-3ADF-41D8-A043-014A2DE2BA10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(Cisco)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0A940B-1346-4D84-BF5A-103846873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(Cisco)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FFE0F6-E11C-4B51-88FD-C85DF1B55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(Cisco)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A138965-625B-40C7-9181-5A3FC45465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(Cisco)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C00E929-1628-4FB1-9651-53B23F05C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(Cisco)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AC3C45-19F5-4843-9A5C-B89882947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(Cisco)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E8196C-8A7F-4B4F-8D55-5A87D5D721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(Cisco)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1C3148C-2641-4195-AB6D-FF53585A2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(Cisco)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102FA7-04C7-46AC-ADEC-FCDC1AED7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(Cisco)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842D68A-4317-4EA0-8842-97D8F7C33C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6550"/>
            <a:ext cx="10715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(Cisco)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660368D-C74A-4CAD-9B33-61CA01215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(Cisco)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1F507-1AF2-46E0-AC1E-851D7EC233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(Cisco)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2F6D27D-B75B-4DF0-945D-454C4051E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(Cisco)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F8B2C2D-5DBD-4CFD-8D93-FC00A38D05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6550"/>
            <a:ext cx="15668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2475" y="6475413"/>
            <a:ext cx="1441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</a:t>
            </a:r>
            <a:r>
              <a:rPr lang="en-US" smtClean="0"/>
              <a:t>Cisco)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B351A200-323F-4EC7-8ABC-4D098A962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5181600" y="336550"/>
            <a:ext cx="32639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802.11-11/</a:t>
            </a:r>
            <a:r>
              <a:rPr lang="en-US" sz="1800" b="1" dirty="0" err="1"/>
              <a:t>1497r1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30" r:id="rId3"/>
    <p:sldLayoutId id="2147485331" r:id="rId4"/>
    <p:sldLayoutId id="2147485332" r:id="rId5"/>
    <p:sldLayoutId id="2147485333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pecclesi@cisco.com" TargetMode="External"/><Relationship Id="rId13" Type="http://schemas.openxmlformats.org/officeDocument/2006/relationships/hyperlink" Target="mailto:KazuyukiA.Sakoda@jp.sony.com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henry@logout.com" TargetMode="External"/><Relationship Id="rId12" Type="http://schemas.openxmlformats.org/officeDocument/2006/relationships/hyperlink" Target="mailto:wtm@research.att.com" TargetMode="External"/><Relationship Id="rId17" Type="http://schemas.openxmlformats.org/officeDocument/2006/relationships/hyperlink" Target="mailto:mwentink@qualcomm.com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mailto:ncamwing@cisco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arlos.cordeiro@intel.com" TargetMode="External"/><Relationship Id="rId11" Type="http://schemas.openxmlformats.org/officeDocument/2006/relationships/hyperlink" Target="mailto:joekwak@sbcglobal.net" TargetMode="External"/><Relationship Id="rId5" Type="http://schemas.openxmlformats.org/officeDocument/2006/relationships/hyperlink" Target="mailto:rjstacey@gmail.com" TargetMode="External"/><Relationship Id="rId15" Type="http://schemas.openxmlformats.org/officeDocument/2006/relationships/hyperlink" Target="mailto:emily.h.qi@intel.com" TargetMode="External"/><Relationship Id="rId10" Type="http://schemas.openxmlformats.org/officeDocument/2006/relationships/hyperlink" Target="mailto:tom.siep@csr.com" TargetMode="External"/><Relationship Id="rId4" Type="http://schemas.openxmlformats.org/officeDocument/2006/relationships/hyperlink" Target="mailto:alex.ashley@hotmail.co.uk" TargetMode="External"/><Relationship Id="rId9" Type="http://schemas.openxmlformats.org/officeDocument/2006/relationships/hyperlink" Target="mailto:minyoung.park@intel.com" TargetMode="External"/><Relationship Id="rId14" Type="http://schemas.openxmlformats.org/officeDocument/2006/relationships/hyperlink" Target="mailto:necati.canpolat@intel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0C25D71-1E45-4ABD-8BE0-8CDD8C0D58A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smtClean="0"/>
              <a:t>802.11 WG Editor’s Meeting (Nov ‘11)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smtClean="0"/>
              <a:t>Date:</a:t>
            </a:r>
            <a:r>
              <a:rPr lang="en-US" sz="2000" b="0" smtClean="0"/>
              <a:t> 2011-11-06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539750" y="2520950"/>
          <a:ext cx="8120063" cy="2635250"/>
        </p:xfrm>
        <a:graphic>
          <a:graphicData uri="http://schemas.openxmlformats.org/presentationml/2006/ole">
            <p:oleObj spid="_x0000_s1026" name="Document" r:id="rId4" imgW="8613548" imgH="2798895" progId="Word.Document.8">
              <p:embed/>
            </p:oleObj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(Cisco)</a:t>
            </a:r>
          </a:p>
        </p:txBody>
      </p:sp>
      <p:sp>
        <p:nvSpPr>
          <p:cNvPr id="1032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EA643CE0-35DB-4F5D-A0B3-AF2260D38B0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smtClean="0"/>
              <a:t>TGmb – Adrian Stephens </a:t>
            </a:r>
            <a:r>
              <a:rPr lang="en-US" sz="1600" b="0" smtClean="0"/>
              <a:t>– </a:t>
            </a:r>
            <a:r>
              <a:rPr lang="en-US" sz="1600" b="0" smtClean="0">
                <a:hlinkClick r:id="rId3"/>
              </a:rPr>
              <a:t>adrian.p.stephens@intel.com</a:t>
            </a:r>
            <a:endParaRPr lang="en-US" sz="1600" b="0" smtClean="0"/>
          </a:p>
          <a:p>
            <a:r>
              <a:rPr lang="en-US" sz="1600" smtClean="0"/>
              <a:t>TGaa – Alex Ashley </a:t>
            </a:r>
            <a:r>
              <a:rPr lang="en-US" sz="1600" b="0" smtClean="0"/>
              <a:t>– </a:t>
            </a:r>
            <a:r>
              <a:rPr lang="en-US" sz="1600" b="0" smtClean="0">
                <a:hlinkClick r:id="rId4"/>
              </a:rPr>
              <a:t>alex.ashley@hotmail.co.uk</a:t>
            </a:r>
            <a:r>
              <a:rPr lang="en-US" sz="1600" b="0" smtClean="0"/>
              <a:t> </a:t>
            </a:r>
          </a:p>
          <a:p>
            <a:r>
              <a:rPr lang="en-US" sz="1600" smtClean="0"/>
              <a:t>TGac – Robert Stacey – </a:t>
            </a:r>
            <a:r>
              <a:rPr lang="en-US" sz="1600" b="0" smtClean="0">
                <a:hlinkClick r:id="rId5"/>
              </a:rPr>
              <a:t>rjstacey@gmail.com</a:t>
            </a:r>
            <a:r>
              <a:rPr lang="en-US" sz="1600" b="0" smtClean="0"/>
              <a:t>  </a:t>
            </a:r>
          </a:p>
          <a:p>
            <a:r>
              <a:rPr lang="en-US" sz="1600" smtClean="0"/>
              <a:t>TGad – Carlos Cordeiro </a:t>
            </a:r>
            <a:r>
              <a:rPr lang="en-US" sz="1600" b="0" smtClean="0"/>
              <a:t>– </a:t>
            </a:r>
            <a:r>
              <a:rPr lang="en-US" sz="1600" b="0" smtClean="0">
                <a:hlinkClick r:id="rId6"/>
              </a:rPr>
              <a:t>carlos.cordeiro@intel.com</a:t>
            </a:r>
            <a:r>
              <a:rPr lang="en-US" sz="1600" b="0" smtClean="0"/>
              <a:t> </a:t>
            </a:r>
          </a:p>
          <a:p>
            <a:r>
              <a:rPr lang="en-US" sz="1600" smtClean="0"/>
              <a:t>TGae – Henry Ptasinski – </a:t>
            </a:r>
            <a:r>
              <a:rPr lang="en-US" sz="1600" b="0" smtClean="0">
                <a:hlinkClick r:id="rId7"/>
              </a:rPr>
              <a:t>henry@logout.com</a:t>
            </a:r>
            <a:r>
              <a:rPr lang="en-US" sz="1600" smtClean="0"/>
              <a:t> </a:t>
            </a:r>
          </a:p>
          <a:p>
            <a:r>
              <a:rPr lang="en-US" sz="1600" smtClean="0"/>
              <a:t>TGaf – Peter Ecclesine – </a:t>
            </a:r>
            <a:r>
              <a:rPr lang="en-US" sz="1600" b="0" smtClean="0">
                <a:hlinkClick r:id="rId8"/>
              </a:rPr>
              <a:t>pecclesi@cisco.com</a:t>
            </a:r>
            <a:r>
              <a:rPr lang="en-US" sz="1600" b="0" smtClean="0"/>
              <a:t> </a:t>
            </a:r>
          </a:p>
          <a:p>
            <a:r>
              <a:rPr lang="en-US" sz="1600" smtClean="0"/>
              <a:t>TGah –  Minyoung Park </a:t>
            </a:r>
            <a:r>
              <a:rPr lang="en-US" sz="1600" b="0" smtClean="0"/>
              <a:t>– </a:t>
            </a:r>
            <a:r>
              <a:rPr lang="en-US" sz="1600" b="0" smtClean="0">
                <a:hlinkClick r:id="rId9"/>
              </a:rPr>
              <a:t>minyoung.park@intel.com</a:t>
            </a:r>
            <a:endParaRPr lang="en-US" sz="1600" b="0" smtClean="0"/>
          </a:p>
          <a:p>
            <a:r>
              <a:rPr lang="en-US" sz="1600" smtClean="0"/>
              <a:t>TGai – Tom Siep – </a:t>
            </a:r>
            <a:r>
              <a:rPr lang="en-US" sz="1600" b="0" smtClean="0">
                <a:hlinkClick r:id="rId10"/>
              </a:rPr>
              <a:t>tom.siep@csr.com</a:t>
            </a:r>
            <a:r>
              <a:rPr lang="en-US" sz="1600" b="0" smtClean="0"/>
              <a:t>  </a:t>
            </a:r>
            <a:endParaRPr lang="en-US" sz="1600" smtClean="0"/>
          </a:p>
          <a:p>
            <a:r>
              <a:rPr lang="en-US" sz="1600" smtClean="0"/>
              <a:t>Editors Emeritus:</a:t>
            </a:r>
          </a:p>
          <a:p>
            <a:pPr lvl="1"/>
            <a:r>
              <a:rPr lang="en-US" sz="1600" smtClean="0"/>
              <a:t>TGk – Joe Kwak– </a:t>
            </a:r>
            <a:r>
              <a:rPr lang="en-US" sz="1600" smtClean="0">
                <a:hlinkClick r:id="rId11"/>
              </a:rPr>
              <a:t>joekwak@sbcglobal.net</a:t>
            </a:r>
            <a:endParaRPr lang="en-US" sz="1600" smtClean="0"/>
          </a:p>
          <a:p>
            <a:pPr lvl="1"/>
            <a:r>
              <a:rPr lang="en-US" sz="1600" smtClean="0"/>
              <a:t>TGp – Wayne Fisher –  </a:t>
            </a:r>
          </a:p>
          <a:p>
            <a:pPr lvl="1"/>
            <a:r>
              <a:rPr lang="en-US" sz="1600" smtClean="0"/>
              <a:t>TGr – Bill Marshall – </a:t>
            </a:r>
            <a:r>
              <a:rPr lang="en-US" sz="1600" smtClean="0">
                <a:hlinkClick r:id="rId12"/>
              </a:rPr>
              <a:t>wtm@research.att.com</a:t>
            </a:r>
            <a:endParaRPr lang="en-US" sz="1600" smtClean="0"/>
          </a:p>
          <a:p>
            <a:pPr lvl="1"/>
            <a:r>
              <a:rPr lang="en-US" sz="1600" smtClean="0"/>
              <a:t>TGs – Kazuyuki Sakoda – </a:t>
            </a:r>
            <a:r>
              <a:rPr lang="en-US" sz="1600" smtClean="0">
                <a:hlinkClick r:id="rId13"/>
              </a:rPr>
              <a:t>KazuyukiA.Sakoda@jp.sony.com</a:t>
            </a:r>
            <a:r>
              <a:rPr lang="en-US" sz="1600" smtClean="0"/>
              <a:t> </a:t>
            </a:r>
          </a:p>
          <a:p>
            <a:pPr lvl="1"/>
            <a:r>
              <a:rPr lang="en-US" sz="1600" smtClean="0"/>
              <a:t>TGu – Necati Canpolat – </a:t>
            </a:r>
            <a:r>
              <a:rPr lang="en-US" sz="1600" smtClean="0">
                <a:hlinkClick r:id="rId14"/>
              </a:rPr>
              <a:t>necati.canpolat@intel.com</a:t>
            </a:r>
            <a:r>
              <a:rPr lang="en-US" sz="1600" smtClean="0"/>
              <a:t> </a:t>
            </a:r>
          </a:p>
          <a:p>
            <a:pPr lvl="1"/>
            <a:r>
              <a:rPr lang="en-US" sz="1600" smtClean="0"/>
              <a:t>TGv – Emily Qi – </a:t>
            </a:r>
            <a:r>
              <a:rPr lang="en-US" sz="1600" smtClean="0">
                <a:hlinkClick r:id="rId15"/>
              </a:rPr>
              <a:t>emily.h.qi@intel.com</a:t>
            </a:r>
            <a:r>
              <a:rPr lang="en-US" sz="1600" smtClean="0"/>
              <a:t> </a:t>
            </a:r>
          </a:p>
          <a:p>
            <a:pPr lvl="1"/>
            <a:r>
              <a:rPr lang="en-US" sz="1600" smtClean="0"/>
              <a:t>TGw – Nancy Cam-Winget – </a:t>
            </a:r>
            <a:r>
              <a:rPr lang="en-US" sz="1600" smtClean="0">
                <a:hlinkClick r:id="rId16"/>
              </a:rPr>
              <a:t>ncamwing@cisco.com</a:t>
            </a:r>
            <a:r>
              <a:rPr lang="en-US" sz="1600" smtClean="0"/>
              <a:t>   </a:t>
            </a:r>
          </a:p>
          <a:p>
            <a:pPr lvl="1"/>
            <a:r>
              <a:rPr lang="en-US" sz="1600" smtClean="0"/>
              <a:t>TGz – Menzo Wentink – </a:t>
            </a:r>
            <a:r>
              <a:rPr lang="en-US" sz="1600" smtClean="0">
                <a:hlinkClick r:id="rId17"/>
              </a:rPr>
              <a:t>mwentink@qualcomm.com</a:t>
            </a:r>
            <a:endParaRPr lang="en-US" sz="1600" smtClean="0"/>
          </a:p>
          <a:p>
            <a:pPr lvl="1"/>
            <a:endParaRPr lang="en-US" sz="1600" smtClean="0"/>
          </a:p>
          <a:p>
            <a:endParaRPr lang="en-US" sz="160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(Cisco)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See 11-09-1034-03-0000-wg11-style-guide.doc</a:t>
            </a:r>
          </a:p>
          <a:p>
            <a:endParaRPr lang="en-GB" smtClean="0"/>
          </a:p>
          <a:p>
            <a:r>
              <a:rPr lang="en-US" b="0" smtClean="0"/>
              <a:t>Editor’s responsibility includes checking the </a:t>
            </a:r>
            <a:r>
              <a:rPr lang="en-US" smtClean="0"/>
              <a:t>2009 IEEE Standards Style Manual </a:t>
            </a:r>
            <a:r>
              <a:rPr lang="en-US" b="0" smtClean="0"/>
              <a:t>when creating or updating drafts.</a:t>
            </a:r>
          </a:p>
          <a:p>
            <a:r>
              <a:rPr lang="en-US" b="0" smtClean="0"/>
              <a:t>Submissions with draft text should conform to both the WG11 Style Guide and IEEE Standards Style Manual</a:t>
            </a:r>
          </a:p>
          <a:p>
            <a:r>
              <a:rPr lang="en-US" b="0" smtClean="0"/>
              <a:t>Note that the Style Guide evolves with our practice</a:t>
            </a:r>
          </a:p>
          <a:p>
            <a:pPr>
              <a:buFontTx/>
              <a:buNone/>
            </a:pPr>
            <a:endParaRPr lang="en-GB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D6D1CA2-6C4E-4DCC-9112-B8FC11A6919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(Cisco)</a:t>
            </a:r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418CD6E7-A345-4ADD-9860-71B4A372C98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</p:nvPr>
        </p:nvGraphicFramePr>
        <p:xfrm>
          <a:off x="685800" y="1828800"/>
          <a:ext cx="7772400" cy="3824923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Amendment 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Feb 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Amendment 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Feb 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Amendment  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Revision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802.11mb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2012*est.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Sept 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/>
              <a:t>Data as of </a:t>
            </a:r>
            <a:r>
              <a:rPr lang="en-US" sz="1400" b="1">
                <a:solidFill>
                  <a:srgbClr val="FF0000"/>
                </a:solidFill>
              </a:rPr>
              <a:t>Nov 2011</a:t>
            </a:r>
            <a:endParaRPr lang="en-US" sz="1400" b="1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/>
              <a:t>See </a:t>
            </a:r>
            <a:r>
              <a:rPr lang="en-US" sz="1400">
                <a:hlinkClick r:id="rId3"/>
              </a:rPr>
              <a:t>http://grouper.ieee.org/groups/802/11/Reports/802.11_Timelines.htm</a:t>
            </a:r>
            <a:r>
              <a:rPr lang="en-US" sz="1400"/>
              <a:t> </a:t>
            </a:r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(Cisco)</a:t>
            </a:r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/>
        </p:nvGraphicFramePr>
        <p:xfrm>
          <a:off x="457200" y="1219200"/>
          <a:ext cx="8043776" cy="4114800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381000"/>
                <a:gridCol w="381000"/>
                <a:gridCol w="304800"/>
                <a:gridCol w="389689"/>
                <a:gridCol w="364289"/>
                <a:gridCol w="364289"/>
                <a:gridCol w="364289"/>
                <a:gridCol w="422444"/>
                <a:gridCol w="643021"/>
                <a:gridCol w="537408"/>
                <a:gridCol w="582863"/>
                <a:gridCol w="1092868"/>
                <a:gridCol w="801437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libreoffice</a:t>
                      </a:r>
                      <a:r>
                        <a:rPr lang="en-US" sz="1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3.3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Henry Ptasinski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10-Nov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9-Nov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Cordero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10-Nov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1.04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9.0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9.0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19-Jul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Park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19-Jul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Tom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Siep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22-Sep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5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Nov 2011</a:t>
            </a: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sz="2800" smtClean="0"/>
              <a:t>Draft Development Snapshot</a:t>
            </a:r>
            <a:endParaRPr lang="en-GB" sz="280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(Cisco)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10687</TotalTime>
  <Words>493</Words>
  <Application>Microsoft Office PowerPoint</Application>
  <PresentationFormat>On-screen Show (4:3)</PresentationFormat>
  <Paragraphs>204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Times New Roman</vt:lpstr>
      <vt:lpstr>Arial</vt:lpstr>
      <vt:lpstr>Default Design</vt:lpstr>
      <vt:lpstr>Microsoft Office Word 97 - 2003 Document</vt:lpstr>
      <vt:lpstr>802.11 WG Editor’s Meeting (Nov ‘11)</vt:lpstr>
      <vt:lpstr>Volunteer Editor Contacts</vt:lpstr>
      <vt:lpstr>802.11 Style Guide</vt:lpstr>
      <vt:lpstr>Editor Amendment Ordering</vt:lpstr>
      <vt:lpstr>Draft Development Snapshot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Editor's Meeting</dc:title>
  <dc:creator>Peter Ecclesine</dc:creator>
  <cp:lastModifiedBy>Petere</cp:lastModifiedBy>
  <cp:revision>481</cp:revision>
  <cp:lastPrinted>1998-02-10T13:28:06Z</cp:lastPrinted>
  <dcterms:created xsi:type="dcterms:W3CDTF">1998-02-10T13:07:52Z</dcterms:created>
  <dcterms:modified xsi:type="dcterms:W3CDTF">2011-11-11T00:23:26Z</dcterms:modified>
</cp:coreProperties>
</file>