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95" r:id="rId4"/>
    <p:sldId id="296" r:id="rId5"/>
    <p:sldId id="297" r:id="rId6"/>
    <p:sldId id="298" r:id="rId7"/>
    <p:sldId id="299" r:id="rId8"/>
    <p:sldId id="300" r:id="rId9"/>
    <p:sldId id="301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02" autoAdjust="0"/>
  </p:normalViewPr>
  <p:slideViewPr>
    <p:cSldViewPr>
      <p:cViewPr varScale="1">
        <p:scale>
          <a:sx n="60" d="100"/>
          <a:sy n="60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600" y="-108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r>
              <a:rPr lang="en-US" altLang="ko-KR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r>
              <a:rPr lang="en-US" altLang="ko-KR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r>
              <a:rPr lang="en-US" altLang="ko-KR"/>
              <a:t>Page </a:t>
            </a:r>
            <a:fld id="{FA8B5215-9E60-451D-8092-674BCA4429E9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3048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r>
              <a:rPr lang="en-US" altLang="ko-KR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/>
            <a:r>
              <a:rPr lang="en-US" altLang="ko-KR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r>
              <a:rPr lang="en-US" altLang="ko-KR"/>
              <a:t>Page </a:t>
            </a:r>
            <a:fld id="{E361E2D4-4B83-46B1-A4F7-EE4A1F1D58A5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146073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ko-KR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ko-KR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ko-KR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ko-KR"/>
              <a:t>Page </a:t>
            </a:r>
            <a:fld id="{FC69F468-0587-4971-9AB7-B9348A9C1660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ko-KR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ko-KR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ko-KR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ko-KR"/>
              <a:t>Page </a:t>
            </a:r>
            <a:fld id="{F16BA8DE-6F31-4A49-8158-794814731120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그냥 읽으면서 지나감</a:t>
            </a:r>
            <a:r>
              <a:rPr lang="en-US" altLang="ko-KR" smtClean="0"/>
              <a:t>.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ko-KR" smtClean="0"/>
              <a:t>doc.: IEEE 802.11-yy/xxxxr0</a:t>
            </a:r>
            <a:endParaRPr lang="en-US" altLang="ko-KR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Month Year</a:t>
            </a:r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ko-KR" smtClean="0"/>
              <a:t>John Doe, Some Company</a:t>
            </a:r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ko-KR" smtClean="0"/>
              <a:t>Page </a:t>
            </a:r>
            <a:fld id="{E361E2D4-4B83-46B1-A4F7-EE4A1F1D58A5}" type="slidenum">
              <a:rPr lang="en-US" altLang="ko-KR" smtClean="0"/>
              <a:pPr/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2752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910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7398099" y="6475413"/>
            <a:ext cx="114582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err="1" smtClean="0"/>
              <a:t>Heejung</a:t>
            </a:r>
            <a:r>
              <a:rPr lang="en-US" altLang="ko-KR" smtClean="0"/>
              <a:t> Yu, ETRI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D8B2674D-202F-454B-85F6-77BB2AC58BA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18506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John Doe, Some Company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F50386AD-492D-4F75-A316-A2E2EB7BE67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55876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John Doe, Some Company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2302B374-5C13-4D37-A107-FC6296849AC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968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910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7398099" y="6475413"/>
            <a:ext cx="114582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err="1" smtClean="0"/>
              <a:t>Heejung</a:t>
            </a:r>
            <a:r>
              <a:rPr lang="en-US" altLang="ko-KR" smtClean="0"/>
              <a:t> Yu, ETRI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484C020A-3B37-44AB-8EAD-140E949FB20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9340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910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7779613" y="6475413"/>
            <a:ext cx="76431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err="1" smtClean="0"/>
              <a:t>Heejung</a:t>
            </a:r>
            <a:r>
              <a:rPr lang="en-US" altLang="ko-KR" smtClean="0"/>
              <a:t>, Yu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F16CBC0D-AFA6-4FB3-9ADC-97CBDCD74B6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12245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9282766C-EA4A-40E5-A2D3-4AF7DBA6D99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6395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John Doe, Some Company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097C18DF-4D57-4209-A777-88AB19A264D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71287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John Doe, Some Company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AE80ED00-24EE-412C-89BE-0E325A7A6FD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99074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John Doe, Some Company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03D57FC3-F639-441A-B6DB-2F71FECD513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91116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4B04EC32-141C-4649-8933-7B9F6C09F8C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9818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782B1339-072E-4389-B595-81042B175E9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32864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altLang="ko-K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altLang="ko-KR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003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ea typeface="굴림" charset="-127"/>
              </a:defRPr>
            </a:lvl1pPr>
          </a:lstStyle>
          <a:p>
            <a:r>
              <a:rPr lang="en-US" altLang="ko-KR" smtClean="0"/>
              <a:t>Sept. 2011</a:t>
            </a: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98099" y="6475413"/>
            <a:ext cx="114582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charset="-127"/>
              </a:defRPr>
            </a:lvl1pPr>
          </a:lstStyle>
          <a:p>
            <a:r>
              <a:rPr lang="en-US" altLang="ko-KR" err="1" smtClean="0"/>
              <a:t>Heejung</a:t>
            </a:r>
            <a:r>
              <a:rPr lang="en-US" altLang="ko-KR" smtClean="0"/>
              <a:t> Yu, ETRI</a:t>
            </a: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r>
              <a:rPr lang="en-US" altLang="ko-KR"/>
              <a:t>Slide </a:t>
            </a:r>
            <a:fld id="{09075AA3-A9F0-4E1D-8AAA-041FAEA1F10A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800" b="1" dirty="0">
                <a:ea typeface="굴림" charset="-127"/>
              </a:rPr>
              <a:t>doc.: IEEE </a:t>
            </a:r>
            <a:r>
              <a:rPr lang="en-US" altLang="ko-KR" sz="1800" b="1" dirty="0" smtClean="0">
                <a:ea typeface="굴림" charset="-127"/>
              </a:rPr>
              <a:t>802.11-11/1489r0</a:t>
            </a:r>
            <a:endParaRPr lang="en-US" altLang="ko-KR" sz="1800" b="1" dirty="0">
              <a:ea typeface="굴림" charset="-127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9106" cy="276999"/>
          </a:xfrm>
        </p:spPr>
        <p:txBody>
          <a:bodyPr/>
          <a:lstStyle/>
          <a:p>
            <a:r>
              <a:rPr lang="en-US" altLang="ko-KR" smtClean="0"/>
              <a:t>Nov. </a:t>
            </a:r>
            <a:r>
              <a:rPr lang="en-US" altLang="ko-KR" dirty="0" smtClean="0"/>
              <a:t>2011</a:t>
            </a:r>
            <a:endParaRPr lang="en-US" altLang="ko-KR" dirty="0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7398099" y="6475413"/>
            <a:ext cx="1145826" cy="184666"/>
          </a:xfrm>
        </p:spPr>
        <p:txBody>
          <a:bodyPr/>
          <a:lstStyle/>
          <a:p>
            <a:r>
              <a:rPr lang="en-US" altLang="ko-KR" dirty="0" err="1" smtClean="0"/>
              <a:t>Heejung</a:t>
            </a:r>
            <a:r>
              <a:rPr lang="en-US" altLang="ko-KR" smtClean="0"/>
              <a:t> Yu, ETRI</a:t>
            </a:r>
            <a:endParaRPr lang="en-US" altLang="ko-KR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F4B74F9-D297-4CB4-9A57-8500DF914840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ko-KR" smtClean="0">
                <a:ea typeface="굴림" charset="-127"/>
              </a:rPr>
              <a:t>Green-Field 11ac Packet for TGah</a:t>
            </a:r>
            <a:endParaRPr lang="en-US" altLang="ko-KR">
              <a:ea typeface="굴림" charset="-127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55912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>
                <a:ea typeface="굴림" charset="-127"/>
              </a:rPr>
              <a:t>Date:</a:t>
            </a:r>
            <a:r>
              <a:rPr lang="en-US" altLang="ko-KR" sz="2000" b="0">
                <a:ea typeface="굴림" charset="-127"/>
              </a:rPr>
              <a:t> </a:t>
            </a:r>
            <a:r>
              <a:rPr lang="en-US" altLang="ko-KR" sz="2000" b="0" smtClean="0">
                <a:ea typeface="굴림" charset="-127"/>
              </a:rPr>
              <a:t>2011-11-06</a:t>
            </a:r>
            <a:endParaRPr lang="en-US" altLang="ko-KR" sz="2000" b="0">
              <a:ea typeface="굴림" charset="-127"/>
            </a:endParaRPr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052667"/>
              </p:ext>
            </p:extLst>
          </p:nvPr>
        </p:nvGraphicFramePr>
        <p:xfrm>
          <a:off x="520700" y="3321050"/>
          <a:ext cx="80533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5" name="Document" r:id="rId4" imgW="8235535" imgH="2529304" progId="Word.Document.8">
                  <p:embed/>
                </p:oleObj>
              </mc:Choice>
              <mc:Fallback>
                <p:oleObj name="Document" r:id="rId4" imgW="8235535" imgH="252930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3321050"/>
                        <a:ext cx="8053388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974751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ko-KR" sz="2000" b="1">
                <a:ea typeface="굴림" charset="-127"/>
              </a:rPr>
              <a:t>Authors:</a:t>
            </a:r>
            <a:endParaRPr lang="en-US" altLang="ko-KR" sz="200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9106" cy="276999"/>
          </a:xfrm>
        </p:spPr>
        <p:txBody>
          <a:bodyPr/>
          <a:lstStyle/>
          <a:p>
            <a:r>
              <a:rPr lang="en-US" altLang="ko-KR" smtClean="0"/>
              <a:t>Nov.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7359626" y="6475413"/>
            <a:ext cx="1184299" cy="184666"/>
          </a:xfrm>
        </p:spPr>
        <p:txBody>
          <a:bodyPr/>
          <a:lstStyle/>
          <a:p>
            <a:r>
              <a:rPr lang="en-US" altLang="ko-KR" err="1" smtClean="0"/>
              <a:t>Heejung</a:t>
            </a:r>
            <a:r>
              <a:rPr lang="en-US" altLang="ko-KR" smtClean="0"/>
              <a:t> Yu, ETRI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2B2D11F3-59C1-4E4D-BB86-6DBF02F49D65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ko-KR">
                <a:ea typeface="굴림" charset="-127"/>
              </a:rPr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>
              <a:buFontTx/>
              <a:buNone/>
            </a:pPr>
            <a:r>
              <a:rPr lang="en-US" altLang="ko-KR" smtClean="0">
                <a:ea typeface="굴림" charset="-127"/>
              </a:rPr>
              <a:t>In this submission, the 11ac greed field format for IEEE 802.11ah PHY is proposed with the similar approach in 802.11n. </a:t>
            </a:r>
          </a:p>
          <a:p>
            <a:pPr algn="just">
              <a:buFontTx/>
              <a:buNone/>
            </a:pPr>
            <a:endParaRPr lang="en-US" altLang="ko-KR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Backgound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down-clocked version of 11ac is considered as the most possible candidate for 11ah.</a:t>
            </a:r>
          </a:p>
          <a:p>
            <a:r>
              <a:rPr lang="en-US" altLang="ko-KR" dirty="0"/>
              <a:t>11ah devices </a:t>
            </a:r>
            <a:r>
              <a:rPr lang="en-US" altLang="ko-KR" dirty="0" smtClean="0"/>
              <a:t>operate </a:t>
            </a:r>
            <a:r>
              <a:rPr lang="en-US" altLang="ko-KR" dirty="0"/>
              <a:t>in sub 1GHz </a:t>
            </a:r>
            <a:r>
              <a:rPr lang="en-US" altLang="ko-KR" dirty="0" smtClean="0"/>
              <a:t>channels. There is no legacy devices like 11a/b/g/n.</a:t>
            </a:r>
          </a:p>
          <a:p>
            <a:r>
              <a:rPr lang="en-US" altLang="ko-KR" dirty="0" smtClean="0">
                <a:sym typeface="Symbol"/>
              </a:rPr>
              <a:t>Therefore, we do not need to consider the backward compatibility with legacy devices.</a:t>
            </a:r>
          </a:p>
          <a:p>
            <a:r>
              <a:rPr lang="en-US" altLang="ko-KR" dirty="0" smtClean="0">
                <a:sym typeface="Symbol"/>
              </a:rPr>
              <a:t>Unlike 11n, 11ac considers only mixed mode format with L-STF, L-LTF, L-SIG.</a:t>
            </a:r>
          </a:p>
          <a:p>
            <a:r>
              <a:rPr lang="en-US" altLang="ko-KR" dirty="0" smtClean="0">
                <a:sym typeface="Symbol"/>
              </a:rPr>
              <a:t>To improve the efficiency, the greed field format should be included for 11ah without considering backward compatibility.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00338" cy="276999"/>
          </a:xfrm>
        </p:spPr>
        <p:txBody>
          <a:bodyPr/>
          <a:lstStyle/>
          <a:p>
            <a:r>
              <a:rPr lang="en-US" altLang="ko-KR" smtClean="0"/>
              <a:t>Sept.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Heejung Yu, ETRI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484C020A-3B37-44AB-8EAD-140E949FB204}" type="slidenum">
              <a:rPr lang="en-US" altLang="ko-KR" smtClean="0"/>
              <a:pPr/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758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GF format in 11n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11n mixed mode format</a:t>
            </a:r>
          </a:p>
          <a:p>
            <a:endParaRPr lang="en-US" altLang="ko-KR"/>
          </a:p>
          <a:p>
            <a:endParaRPr lang="en-US" altLang="ko-KR" smtClean="0"/>
          </a:p>
          <a:p>
            <a:endParaRPr lang="en-US" altLang="ko-KR"/>
          </a:p>
          <a:p>
            <a:endParaRPr lang="en-US" altLang="ko-KR" smtClean="0"/>
          </a:p>
          <a:p>
            <a:r>
              <a:rPr lang="en-US" altLang="ko-KR" smtClean="0"/>
              <a:t>11n greenfield format</a:t>
            </a:r>
          </a:p>
          <a:p>
            <a:endParaRPr lang="en-US" altLang="ko-KR"/>
          </a:p>
          <a:p>
            <a:endParaRPr lang="en-US" altLang="ko-KR" smtClean="0"/>
          </a:p>
          <a:p>
            <a:pPr lvl="1"/>
            <a:r>
              <a:rPr lang="en-US" altLang="ko-KR" smtClean="0"/>
              <a:t>Reduced packet overhead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Heejung Yu, ETRI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484C020A-3B37-44AB-8EAD-140E949FB204}" type="slidenum">
              <a:rPr lang="en-US" altLang="ko-KR" smtClean="0"/>
              <a:pPr/>
              <a:t>4</a:t>
            </a:fld>
            <a:endParaRPr lang="en-US" altLang="ko-KR"/>
          </a:p>
        </p:txBody>
      </p:sp>
      <p:sp>
        <p:nvSpPr>
          <p:cNvPr id="7" name="오른쪽 중괄호 6"/>
          <p:cNvSpPr/>
          <p:nvPr/>
        </p:nvSpPr>
        <p:spPr bwMode="auto">
          <a:xfrm rot="5400000">
            <a:off x="1810266" y="2179435"/>
            <a:ext cx="216256" cy="2282874"/>
          </a:xfrm>
          <a:prstGeom prst="rightBrace">
            <a:avLst/>
          </a:prstGeom>
          <a:ln>
            <a:headEnd type="none" w="sm" len="sm"/>
            <a:tailEnd type="none" w="sm" len="sm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7946" y="3475747"/>
            <a:ext cx="11608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smtClean="0"/>
              <a:t>Legacy part</a:t>
            </a:r>
            <a:endParaRPr lang="ko-KR" altLang="en-US" sz="1600"/>
          </a:p>
        </p:txBody>
      </p:sp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69" y="2777757"/>
            <a:ext cx="7760071" cy="435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20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69" y="4794565"/>
            <a:ext cx="6391919" cy="434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314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Frame format in 11ac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current 11ac packet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L-STF, L-LTF, L-SIG are not needed. </a:t>
            </a:r>
          </a:p>
          <a:p>
            <a:r>
              <a:rPr lang="en-US" altLang="ko-KR" dirty="0" smtClean="0"/>
              <a:t>If MU-MIMO is not necessary in 11ah, VHT-SIG B is not needed.</a:t>
            </a:r>
          </a:p>
          <a:p>
            <a:r>
              <a:rPr lang="en-US" altLang="ko-KR" dirty="0" smtClean="0"/>
              <a:t>Since the maximum </a:t>
            </a:r>
            <a:r>
              <a:rPr lang="en-US" altLang="ko-KR" dirty="0" err="1" smtClean="0"/>
              <a:t>N</a:t>
            </a:r>
            <a:r>
              <a:rPr lang="en-US" altLang="ko-KR" baseline="-25000" dirty="0" err="1" smtClean="0"/>
              <a:t>sts</a:t>
            </a:r>
            <a:r>
              <a:rPr lang="en-US" altLang="ko-KR" dirty="0" smtClean="0"/>
              <a:t> is 4, we can save one bit in VHT-SIG A.</a:t>
            </a:r>
          </a:p>
          <a:p>
            <a:pPr lvl="1"/>
            <a:r>
              <a:rPr lang="en-US" altLang="ko-KR" dirty="0" smtClean="0"/>
              <a:t>With this saved bit and reserved bits, the additional transmission technique for range extension can be indicated. 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Heejung Yu, ETRI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484C020A-3B37-44AB-8EAD-140E949FB204}" type="slidenum">
              <a:rPr lang="en-US" altLang="ko-KR" smtClean="0"/>
              <a:pPr/>
              <a:t>5</a:t>
            </a:fld>
            <a:endParaRPr lang="en-US" altLang="ko-KR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564904"/>
            <a:ext cx="7776864" cy="548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360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GF format for 11ah (1)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GF format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Heejung Yu, ETRI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484C020A-3B37-44AB-8EAD-140E949FB204}" type="slidenum">
              <a:rPr lang="en-US" altLang="ko-KR" smtClean="0"/>
              <a:pPr/>
              <a:t>6</a:t>
            </a:fld>
            <a:endParaRPr lang="en-US" altLang="ko-KR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564904"/>
            <a:ext cx="7270325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직선 화살표 연결선 7"/>
          <p:cNvCxnSpPr/>
          <p:nvPr/>
        </p:nvCxnSpPr>
        <p:spPr bwMode="auto">
          <a:xfrm flipH="1" flipV="1">
            <a:off x="5796136" y="3140968"/>
            <a:ext cx="288032" cy="9361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5571703" y="4079725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smtClean="0"/>
              <a:t>If MU-MIMO is not considered, it is not included.</a:t>
            </a:r>
            <a:endParaRPr lang="ko-KR" altLang="en-US" sz="1800"/>
          </a:p>
        </p:txBody>
      </p:sp>
      <p:cxnSp>
        <p:nvCxnSpPr>
          <p:cNvPr id="13" name="직선 화살표 연결선 12"/>
          <p:cNvCxnSpPr/>
          <p:nvPr/>
        </p:nvCxnSpPr>
        <p:spPr bwMode="auto">
          <a:xfrm flipV="1">
            <a:off x="3203848" y="3140969"/>
            <a:ext cx="72008" cy="9387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1187624" y="4079725"/>
            <a:ext cx="3240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/>
              <a:t>The bit allocation can be modified.</a:t>
            </a:r>
          </a:p>
          <a:p>
            <a:pPr marL="285750" indent="-285750">
              <a:buFontTx/>
              <a:buChar char="-"/>
            </a:pPr>
            <a:r>
              <a:rPr lang="en-US" altLang="ko-KR" sz="1800" dirty="0" smtClean="0"/>
              <a:t>Max </a:t>
            </a:r>
            <a:r>
              <a:rPr lang="en-US" altLang="ko-KR" sz="1800" dirty="0" err="1" smtClean="0"/>
              <a:t>N</a:t>
            </a:r>
            <a:r>
              <a:rPr lang="en-US" altLang="ko-KR" sz="1800" baseline="-25000" dirty="0" err="1" smtClean="0"/>
              <a:t>sts</a:t>
            </a:r>
            <a:r>
              <a:rPr lang="en-US" altLang="ko-KR" sz="1800" dirty="0" smtClean="0"/>
              <a:t> = 4.</a:t>
            </a:r>
          </a:p>
          <a:p>
            <a:pPr marL="285750" indent="-285750">
              <a:buFontTx/>
              <a:buChar char="-"/>
            </a:pPr>
            <a:r>
              <a:rPr lang="en-US" altLang="ko-KR" sz="1800" dirty="0" smtClean="0"/>
              <a:t>More MSC indication for adopting some range extension technique.</a:t>
            </a:r>
          </a:p>
        </p:txBody>
      </p:sp>
    </p:spTree>
    <p:extLst>
      <p:ext uri="{BB962C8B-B14F-4D97-AF65-F5344CB8AC3E}">
        <p14:creationId xmlns:p14="http://schemas.microsoft.com/office/powerpoint/2010/main" val="1777344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GF format for </a:t>
            </a:r>
            <a:r>
              <a:rPr lang="en-US" altLang="ko-KR" smtClean="0"/>
              <a:t>11ah (2)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In most use cases, the packet size may be small.</a:t>
            </a:r>
          </a:p>
          <a:p>
            <a:endParaRPr lang="en-US" altLang="ko-KR" smtClean="0"/>
          </a:p>
          <a:p>
            <a:r>
              <a:rPr lang="en-US" altLang="ko-KR" smtClean="0"/>
              <a:t>Therefore, the reduction of pakcet overhead is significant in terms of efficiency.</a:t>
            </a:r>
          </a:p>
          <a:p>
            <a:endParaRPr lang="en-US" altLang="ko-KR"/>
          </a:p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Heejung Yu, ETRI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484C020A-3B37-44AB-8EAD-140E949FB204}" type="slidenum">
              <a:rPr lang="en-US" altLang="ko-KR" smtClean="0"/>
              <a:pPr/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26406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Conclusions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In this submission, we consider the GF 11ac frame format for 11ah PHY.</a:t>
            </a:r>
          </a:p>
          <a:p>
            <a:r>
              <a:rPr lang="en-US" altLang="ko-KR" smtClean="0"/>
              <a:t>11ah do not consider the backward compatibility.</a:t>
            </a:r>
          </a:p>
          <a:p>
            <a:r>
              <a:rPr lang="en-US" altLang="ko-KR" smtClean="0"/>
              <a:t>With GF format, we can improve the system efficiency.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Heejung Yu, ETRI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484C020A-3B37-44AB-8EAD-140E949FB204}" type="slidenum">
              <a:rPr lang="en-US" altLang="ko-KR" smtClean="0"/>
              <a:pPr/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4066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that the </a:t>
            </a:r>
            <a:r>
              <a:rPr lang="en-US" altLang="ko-KR" dirty="0" err="1" smtClean="0"/>
              <a:t>TGah</a:t>
            </a:r>
            <a:r>
              <a:rPr lang="en-US" altLang="ko-KR" dirty="0" smtClean="0"/>
              <a:t> frame structure is in the form of green field format without consideration of </a:t>
            </a:r>
            <a:r>
              <a:rPr lang="en-US" altLang="ko-KR" smtClean="0"/>
              <a:t>backward compatibility?    </a:t>
            </a:r>
            <a:endParaRPr lang="en-US" altLang="ko-KR" dirty="0" smtClean="0"/>
          </a:p>
          <a:p>
            <a:r>
              <a:rPr lang="en-US" altLang="ko-KR" dirty="0" smtClean="0"/>
              <a:t>Y/N/A :  /  / 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Heejung Yu, ETRI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484C020A-3B37-44AB-8EAD-140E949FB204}" type="slidenum">
              <a:rPr lang="en-US" altLang="ko-KR" smtClean="0"/>
              <a:pPr/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3172309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8670</TotalTime>
  <Words>459</Words>
  <Application>Microsoft Office PowerPoint</Application>
  <PresentationFormat>화면 슬라이드 쇼(4:3)</PresentationFormat>
  <Paragraphs>87</Paragraphs>
  <Slides>9</Slides>
  <Notes>3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Green-Field 11ac Packet for TGah</vt:lpstr>
      <vt:lpstr>Abstract</vt:lpstr>
      <vt:lpstr>Backgound</vt:lpstr>
      <vt:lpstr>GF format in 11n</vt:lpstr>
      <vt:lpstr>Frame format in 11ac</vt:lpstr>
      <vt:lpstr>GF format for 11ah (1)</vt:lpstr>
      <vt:lpstr>GF format for 11ah (2)</vt:lpstr>
      <vt:lpstr>Conclusions</vt:lpstr>
      <vt:lpstr>Straw poll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ETRI’s Proposal to IEEE 802.11ah</dc:title>
  <dc:creator>ETRI</dc:creator>
  <cp:lastModifiedBy>Heejung Yu</cp:lastModifiedBy>
  <cp:revision>106</cp:revision>
  <cp:lastPrinted>1998-02-10T13:28:06Z</cp:lastPrinted>
  <dcterms:created xsi:type="dcterms:W3CDTF">2011-01-06T00:24:36Z</dcterms:created>
  <dcterms:modified xsi:type="dcterms:W3CDTF">2011-11-07T03:15:48Z</dcterms:modified>
</cp:coreProperties>
</file>