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71" r:id="rId4"/>
    <p:sldId id="287" r:id="rId5"/>
    <p:sldId id="286" r:id="rId6"/>
    <p:sldId id="288" r:id="rId7"/>
    <p:sldId id="290" r:id="rId8"/>
    <p:sldId id="291" r:id="rId9"/>
    <p:sldId id="292" r:id="rId10"/>
    <p:sldId id="293" r:id="rId11"/>
    <p:sldId id="289" r:id="rId12"/>
    <p:sldId id="282" r:id="rId13"/>
    <p:sldId id="294" r:id="rId14"/>
    <p:sldId id="295" r:id="rId15"/>
    <p:sldId id="272" r:id="rId16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58" y="-10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5283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1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802.11-11/1484r1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November 2011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11ah Data Transmission Flow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2011-11-07</a:t>
            </a:r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1066800" y="2362200"/>
          <a:ext cx="7450138" cy="4038600"/>
        </p:xfrm>
        <a:graphic>
          <a:graphicData uri="http://schemas.openxmlformats.org/presentationml/2006/ole">
            <p:oleObj spid="_x0000_s2101" name="Document" r:id="rId4" imgW="9059491" imgH="4821734" progId="Word.Document.8">
              <p:embed/>
            </p:oleObj>
          </a:graphicData>
        </a:graphic>
      </p:graphicFrame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Performance in SCM-</a:t>
            </a:r>
            <a:r>
              <a:rPr lang="en-US" sz="2800" b="0" dirty="0" err="1" smtClean="0"/>
              <a:t>UMa</a:t>
            </a:r>
            <a:r>
              <a:rPr lang="en-US" sz="2800" b="0" dirty="0" smtClean="0"/>
              <a:t>, 2MHz Receiver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9" name="Picture 8" descr="TxFlow_IEEE_UMa_2MH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293912" cy="50015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III. Short GI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sz="2000" b="0" dirty="0" smtClean="0"/>
              <a:t>In [1][2] we propose a green field type of preamble for single user packets.</a:t>
            </a:r>
          </a:p>
          <a:p>
            <a:r>
              <a:rPr lang="en-US" sz="2000" b="0" dirty="0" smtClean="0"/>
              <a:t>Note that in 11n Green Field preamble, Short GI is not allowed if N</a:t>
            </a:r>
            <a:r>
              <a:rPr lang="en-US" sz="1200" b="0" dirty="0" smtClean="0"/>
              <a:t>STS</a:t>
            </a:r>
            <a:r>
              <a:rPr lang="en-US" sz="2000" b="0" dirty="0" smtClean="0"/>
              <a:t>=1, due to the decoding delay for the HTSIG field.</a:t>
            </a:r>
            <a:endParaRPr lang="en-US" sz="200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In 11ah, most</a:t>
            </a:r>
            <a:r>
              <a:rPr lang="en-US" sz="1800" b="0" dirty="0" smtClean="0"/>
              <a:t> of the traffic will be SU 1SS, not allowing Short GI losses about 10% of peak throughput.</a:t>
            </a:r>
          </a:p>
          <a:p>
            <a:pPr lvl="1"/>
            <a:r>
              <a:rPr lang="en-US" sz="1400" dirty="0" smtClean="0"/>
              <a:t>It is also easier to support SGI than in 11n/ac, because even SGI (4</a:t>
            </a:r>
            <a:r>
              <a:rPr lang="en-US" sz="1400" i="1" dirty="0" smtClean="0"/>
              <a:t>us</a:t>
            </a:r>
            <a:r>
              <a:rPr lang="en-US" sz="1400" dirty="0" smtClean="0"/>
              <a:t>) is much longer than a typical indoor channel multipath delay.</a:t>
            </a:r>
          </a:p>
          <a:p>
            <a:endParaRPr lang="en-US" sz="1800" dirty="0" smtClean="0"/>
          </a:p>
          <a:p>
            <a:r>
              <a:rPr lang="en-US" sz="1800" b="0" dirty="0" smtClean="0">
                <a:solidFill>
                  <a:srgbClr val="FF0000"/>
                </a:solidFill>
              </a:rPr>
              <a:t>Propose that in any SU packet with N</a:t>
            </a:r>
            <a:r>
              <a:rPr lang="en-US" sz="1200" b="0" dirty="0" smtClean="0">
                <a:solidFill>
                  <a:srgbClr val="FF0000"/>
                </a:solidFill>
              </a:rPr>
              <a:t>STS</a:t>
            </a:r>
            <a:r>
              <a:rPr lang="en-US" sz="1800" b="0" dirty="0" smtClean="0">
                <a:solidFill>
                  <a:srgbClr val="FF0000"/>
                </a:solidFill>
              </a:rPr>
              <a:t>=1, the 1</a:t>
            </a:r>
            <a:r>
              <a:rPr lang="en-US" sz="1800" b="0" baseline="30000" dirty="0" smtClean="0">
                <a:solidFill>
                  <a:srgbClr val="FF0000"/>
                </a:solidFill>
              </a:rPr>
              <a:t>st</a:t>
            </a:r>
            <a:r>
              <a:rPr lang="en-US" sz="1800" b="0" dirty="0" smtClean="0">
                <a:solidFill>
                  <a:srgbClr val="FF0000"/>
                </a:solidFill>
              </a:rPr>
              <a:t> Data symbol is always long GI, i.e. start short GI from the 2</a:t>
            </a:r>
            <a:r>
              <a:rPr lang="en-US" sz="1800" b="0" baseline="30000" dirty="0" smtClean="0">
                <a:solidFill>
                  <a:srgbClr val="FF0000"/>
                </a:solidFill>
              </a:rPr>
              <a:t>nd</a:t>
            </a:r>
            <a:r>
              <a:rPr lang="en-US" sz="1800" b="0" dirty="0" smtClean="0">
                <a:solidFill>
                  <a:srgbClr val="FF0000"/>
                </a:solidFill>
              </a:rPr>
              <a:t> Data symbol in this case</a:t>
            </a:r>
            <a:r>
              <a:rPr lang="en-US" sz="1800" b="0" dirty="0" smtClean="0"/>
              <a:t>.</a:t>
            </a:r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16087" y="2895600"/>
            <a:ext cx="990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HT-STF</a:t>
            </a:r>
            <a:endParaRPr lang="en-US" sz="1000" dirty="0"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706687" y="289560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HT-LTF1</a:t>
            </a:r>
            <a:endParaRPr lang="en-US" dirty="0">
              <a:latin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49687" y="289560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HT-SIG</a:t>
            </a:r>
            <a:endParaRPr lang="en-US" dirty="0">
              <a:latin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992687" y="28956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DATA1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602287" y="28956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211887" y="28956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DATA3</a:t>
            </a:r>
          </a:p>
        </p:txBody>
      </p:sp>
      <p:sp>
        <p:nvSpPr>
          <p:cNvPr id="13" name="TextBox 82"/>
          <p:cNvSpPr txBox="1">
            <a:spLocks noChangeArrowheads="1"/>
          </p:cNvSpPr>
          <p:nvPr/>
        </p:nvSpPr>
        <p:spPr bwMode="auto">
          <a:xfrm>
            <a:off x="6821487" y="2743200"/>
            <a:ext cx="56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…..</a:t>
            </a:r>
          </a:p>
        </p:txBody>
      </p:sp>
      <p:sp>
        <p:nvSpPr>
          <p:cNvPr id="15" name="TextBox 95"/>
          <p:cNvSpPr txBox="1">
            <a:spLocks noChangeArrowheads="1"/>
          </p:cNvSpPr>
          <p:nvPr/>
        </p:nvSpPr>
        <p:spPr bwMode="auto">
          <a:xfrm>
            <a:off x="4800600" y="3352800"/>
            <a:ext cx="1157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Decoding delay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5372100" y="3238500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564213" y="5758190"/>
            <a:ext cx="990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STF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554813" y="575819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LTF1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697813" y="575819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SIG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4840813" y="5758190"/>
            <a:ext cx="6858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Data1</a:t>
            </a:r>
            <a:endParaRPr lang="en-US" sz="1000" dirty="0">
              <a:latin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526613" y="5758190"/>
            <a:ext cx="5334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Data2</a:t>
            </a:r>
            <a:endParaRPr lang="en-US" sz="1000" dirty="0">
              <a:latin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060013" y="5758190"/>
            <a:ext cx="5334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Data3</a:t>
            </a:r>
            <a:endParaRPr lang="en-US" sz="1000" dirty="0">
              <a:latin typeface="Arial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593413" y="5758190"/>
            <a:ext cx="5334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Data4</a:t>
            </a:r>
            <a:endParaRPr lang="en-US" sz="1000" dirty="0"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26813" y="560579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…..</a:t>
            </a:r>
            <a:endParaRPr lang="en-US" sz="20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rot="5400000" flipH="1" flipV="1">
            <a:off x="4343400" y="6062990"/>
            <a:ext cx="15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962400" y="6062990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Indicates SGI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6918" y="5943600"/>
            <a:ext cx="5132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accent2"/>
                </a:solidFill>
              </a:rPr>
              <a:t>(LGI)</a:t>
            </a:r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86400" y="594360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(SGI)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7933" y="594360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(SGI)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53200" y="594360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(SGI)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the general transmission flow for regular MCSs as in slide </a:t>
            </a:r>
            <a:r>
              <a:rPr lang="en-US" dirty="0" smtClean="0"/>
              <a:t>4~5, </a:t>
            </a:r>
            <a:r>
              <a:rPr lang="en-US" dirty="0" smtClean="0"/>
              <a:t>which is similar to 11ac?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the general transmission flow for MCS0 Rep2 mode in 1MHz, as shown in slide </a:t>
            </a:r>
            <a:r>
              <a:rPr lang="en-US" dirty="0" smtClean="0"/>
              <a:t>7~8?</a:t>
            </a:r>
            <a:endParaRPr lang="en-US" dirty="0" smtClean="0"/>
          </a:p>
          <a:p>
            <a:pPr lvl="1"/>
            <a:r>
              <a:rPr lang="en-US" dirty="0" smtClean="0"/>
              <a:t>Applied only for 1MHz single space-time stream.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short GI in single stream packets using the method as in slide 11, when SIG field is the last OFDM symbol in the preamble?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[1] 11-11-1482-00-00ah-preamble-format-for-1-MHz</a:t>
            </a:r>
          </a:p>
          <a:p>
            <a:pPr>
              <a:buNone/>
            </a:pPr>
            <a:r>
              <a:rPr lang="en-US" dirty="0" smtClean="0"/>
              <a:t>[2] 11-11-1483-00-00ah-11ah-preamble-for-2MHz-and-beyond</a:t>
            </a:r>
          </a:p>
          <a:p>
            <a:pPr>
              <a:buNone/>
            </a:pPr>
            <a:r>
              <a:rPr lang="en-US" dirty="0" smtClean="0"/>
              <a:t>[3] 11-11-1275-01-00ah-spatial-stream-support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November 2011</a:t>
            </a: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0" dirty="0" smtClean="0"/>
              <a:t>This presentation proposes the data transmission flows for 11ah PPDUs, including 1MHz, 2MHz, and 4 / 8/ 16MHz packets.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114800"/>
          </a:xfrm>
        </p:spPr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decided to have 2/4/8/16MHz signals that are basically down clocked versions of 11ac 20 /  40 / 80 / 160 MHz, also an 1MHz signal based on 32FFT was introduced.</a:t>
            </a:r>
          </a:p>
          <a:p>
            <a:pPr lvl="1"/>
            <a:r>
              <a:rPr lang="en-US" sz="1800" dirty="0" smtClean="0"/>
              <a:t>Both 2MHz and 1MHz receptions are mandatory.</a:t>
            </a:r>
          </a:p>
          <a:p>
            <a:endParaRPr lang="en-US" dirty="0" smtClean="0"/>
          </a:p>
          <a:p>
            <a:r>
              <a:rPr lang="en-US" dirty="0" smtClean="0"/>
              <a:t>We propose the 11ah data transmission flow in this presentation.</a:t>
            </a:r>
          </a:p>
          <a:p>
            <a:pPr lvl="1"/>
            <a:r>
              <a:rPr lang="en-US" sz="1800" dirty="0" smtClean="0"/>
              <a:t>Flow for regular MCS.</a:t>
            </a:r>
          </a:p>
          <a:p>
            <a:pPr lvl="1"/>
            <a:r>
              <a:rPr lang="en-US" sz="1800" dirty="0" smtClean="0"/>
              <a:t>Flow for a new MCS0- 2x Repetition mode for range extension.</a:t>
            </a:r>
          </a:p>
          <a:p>
            <a:pPr lvl="1"/>
            <a:endParaRPr lang="en-US" sz="16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I. Transmission Flow for Regular MCSs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81000"/>
          </a:xfrm>
        </p:spPr>
        <p:txBody>
          <a:bodyPr/>
          <a:lstStyle/>
          <a:p>
            <a:r>
              <a:rPr lang="en-US" sz="2000" b="0" dirty="0" smtClean="0"/>
              <a:t>Apply the same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 flow as in 11ac in the data tones.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722288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 sz="2000" dirty="0" smtClean="0"/>
              <a:t>Each block is the same as or similar to the corresponding part of 11ac.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Up to 4 space-time streams (refer to [3]).</a:t>
            </a:r>
          </a:p>
          <a:p>
            <a:endParaRPr lang="en-US" sz="2000" dirty="0" smtClean="0"/>
          </a:p>
          <a:p>
            <a:r>
              <a:rPr lang="en-US" sz="2000" dirty="0" smtClean="0"/>
              <a:t>Regular MCS table is the same as 11ac, therefore 256QAM rates are optionally supported (MCS 8, 9 in 11ac).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II. MCS0 Rep2 Mode in 1MHz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114800"/>
          </a:xfrm>
        </p:spPr>
        <p:txBody>
          <a:bodyPr/>
          <a:lstStyle/>
          <a:p>
            <a:r>
              <a:rPr lang="en-US" dirty="0" smtClean="0"/>
              <a:t>An MCS0-Rep2 mode in 1MHz is needed to improve the range (refer to [1]).</a:t>
            </a:r>
          </a:p>
          <a:p>
            <a:pPr lvl="1"/>
            <a:r>
              <a:rPr lang="en-US" dirty="0" smtClean="0"/>
              <a:t>Lead to the lowest data rate ~150Kbps, reach the longest range</a:t>
            </a:r>
          </a:p>
          <a:p>
            <a:pPr lvl="1"/>
            <a:r>
              <a:rPr lang="en-US" dirty="0" smtClean="0"/>
              <a:t>~6dB gain compared with MCS0 of 64FFT mode.</a:t>
            </a:r>
          </a:p>
          <a:p>
            <a:pPr lvl="2"/>
            <a:r>
              <a:rPr lang="en-US" dirty="0" smtClean="0"/>
              <a:t>Similar to the gap between 1Mbps (DSSS) and 6Mbps (11g) in 2.4GHz.</a:t>
            </a:r>
          </a:p>
          <a:p>
            <a:endParaRPr lang="en-US" dirty="0" smtClean="0"/>
          </a:p>
          <a:p>
            <a:r>
              <a:rPr lang="en-US" dirty="0" smtClean="0"/>
              <a:t>We propose a simple 2x repetition mode that imposes minimal </a:t>
            </a:r>
            <a:r>
              <a:rPr lang="en-US" dirty="0" err="1" smtClean="0"/>
              <a:t>Tx</a:t>
            </a:r>
            <a:r>
              <a:rPr lang="en-US" dirty="0" smtClean="0"/>
              <a:t> and Rx design change from regular MCSs.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MCS0 Rep2 </a:t>
            </a:r>
            <a:r>
              <a:rPr lang="en-US" dirty="0" err="1" smtClean="0"/>
              <a:t>Tx</a:t>
            </a:r>
            <a:r>
              <a:rPr lang="en-US" dirty="0" smtClean="0"/>
              <a:t>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5400000">
            <a:off x="457200" y="3352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Scrambler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85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3716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3352800"/>
            <a:ext cx="762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Interleaver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667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 rot="5400000">
            <a:off x="1104900" y="33147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FEC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 rot="5400000">
            <a:off x="1562100" y="3390900"/>
            <a:ext cx="19050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2x  Block-Wise Repetition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4191000" y="3276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BPSK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mapper</a:t>
            </a: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1981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4191000" y="3429000"/>
            <a:ext cx="3048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Spatial Mapping</a:t>
            </a: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5867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41"/>
          <p:cNvSpPr>
            <a:spLocks noChangeArrowheads="1"/>
          </p:cNvSpPr>
          <p:nvPr/>
        </p:nvSpPr>
        <p:spPr bwMode="auto">
          <a:xfrm>
            <a:off x="6019800" y="2209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IDFT</a:t>
            </a:r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65532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6248400" y="3352800"/>
            <a:ext cx="25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  <a:p>
            <a:r>
              <a:rPr lang="en-US"/>
              <a:t>:</a:t>
            </a: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867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6019800" y="4495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IDFT</a:t>
            </a: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65532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6705600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7391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49"/>
          <p:cNvSpPr>
            <a:spLocks noChangeArrowheads="1"/>
          </p:cNvSpPr>
          <p:nvPr/>
        </p:nvSpPr>
        <p:spPr bwMode="auto">
          <a:xfrm>
            <a:off x="7543800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28" name="Rectangle 50"/>
          <p:cNvSpPr>
            <a:spLocks noChangeArrowheads="1"/>
          </p:cNvSpPr>
          <p:nvPr/>
        </p:nvSpPr>
        <p:spPr bwMode="auto">
          <a:xfrm>
            <a:off x="6705600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7391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7543800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5105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895600" y="4114800"/>
            <a:ext cx="2509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After repetition,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</a:t>
            </a:r>
            <a:r>
              <a:rPr lang="en-US" sz="700" dirty="0" smtClean="0">
                <a:solidFill>
                  <a:schemeClr val="accent2"/>
                </a:solidFill>
              </a:rPr>
              <a:t>CBPS</a:t>
            </a:r>
            <a:r>
              <a:rPr lang="en-US" dirty="0" smtClean="0">
                <a:solidFill>
                  <a:schemeClr val="accent2"/>
                </a:solidFill>
              </a:rPr>
              <a:t> (of 1SS-MCS0) bits per symbol</a:t>
            </a:r>
          </a:p>
        </p:txBody>
      </p:sp>
      <p:sp>
        <p:nvSpPr>
          <p:cNvPr id="33" name="Right Brace 32"/>
          <p:cNvSpPr/>
          <p:nvPr/>
        </p:nvSpPr>
        <p:spPr bwMode="auto">
          <a:xfrm rot="5400000">
            <a:off x="3924300" y="2705100"/>
            <a:ext cx="381000" cy="2590800"/>
          </a:xfrm>
          <a:prstGeom prst="righ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b="0" dirty="0" smtClean="0"/>
              <a:t>MCS0 Rep2 is applied only for single space-time stream.</a:t>
            </a:r>
          </a:p>
          <a:p>
            <a:pPr lvl="1"/>
            <a:r>
              <a:rPr lang="en-US" dirty="0" smtClean="0"/>
              <a:t>N</a:t>
            </a:r>
            <a:r>
              <a:rPr lang="en-US" sz="1400" dirty="0" smtClean="0"/>
              <a:t>SS</a:t>
            </a:r>
            <a:r>
              <a:rPr lang="en-US" dirty="0" smtClean="0"/>
              <a:t>=1, no STBC</a:t>
            </a:r>
          </a:p>
          <a:p>
            <a:endParaRPr lang="en-US" b="0" dirty="0" smtClean="0"/>
          </a:p>
          <a:p>
            <a:r>
              <a:rPr lang="en-US" b="0" dirty="0" smtClean="0"/>
              <a:t>The “2x block-wise repetition”:</a:t>
            </a:r>
          </a:p>
          <a:p>
            <a:pPr lvl="1"/>
            <a:r>
              <a:rPr lang="en-US" dirty="0" err="1" smtClean="0"/>
              <a:t>C</a:t>
            </a:r>
            <a:r>
              <a:rPr lang="en-US" sz="1400" dirty="0" err="1" smtClean="0"/>
              <a:t>out</a:t>
            </a:r>
            <a:r>
              <a:rPr lang="en-US" dirty="0" smtClean="0"/>
              <a:t>=[C</a:t>
            </a:r>
            <a:r>
              <a:rPr lang="en-US" sz="1200" dirty="0" smtClean="0"/>
              <a:t>1</a:t>
            </a:r>
            <a:r>
              <a:rPr lang="en-US" dirty="0" smtClean="0"/>
              <a:t>….C</a:t>
            </a:r>
            <a:r>
              <a:rPr lang="en-US" sz="1100" dirty="0" smtClean="0"/>
              <a:t>2N</a:t>
            </a:r>
            <a:r>
              <a:rPr lang="en-US" sz="800" dirty="0" smtClean="0"/>
              <a:t>DBPS</a:t>
            </a:r>
            <a:r>
              <a:rPr lang="en-US" sz="1600" dirty="0" smtClean="0"/>
              <a:t> ,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sz="11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….C</a:t>
            </a:r>
            <a:r>
              <a:rPr lang="en-US" sz="1050" dirty="0" smtClean="0">
                <a:solidFill>
                  <a:schemeClr val="accent2"/>
                </a:solidFill>
              </a:rPr>
              <a:t>2N</a:t>
            </a:r>
            <a:r>
              <a:rPr lang="en-US" sz="700" dirty="0" smtClean="0">
                <a:solidFill>
                  <a:schemeClr val="accent2"/>
                </a:solidFill>
              </a:rPr>
              <a:t>DBPS</a:t>
            </a:r>
            <a:r>
              <a:rPr lang="en-US" sz="700" dirty="0" smtClean="0"/>
              <a:t> </a:t>
            </a:r>
            <a:r>
              <a:rPr lang="en-US" dirty="0" smtClean="0"/>
              <a:t>], where [C</a:t>
            </a:r>
            <a:r>
              <a:rPr lang="en-US" sz="1100" dirty="0" smtClean="0"/>
              <a:t>1</a:t>
            </a:r>
            <a:r>
              <a:rPr lang="en-US" dirty="0" smtClean="0"/>
              <a:t>….C</a:t>
            </a:r>
            <a:r>
              <a:rPr lang="en-US" sz="1050" dirty="0" smtClean="0"/>
              <a:t>2N</a:t>
            </a:r>
            <a:r>
              <a:rPr lang="en-US" sz="700" dirty="0" smtClean="0"/>
              <a:t>DBPS</a:t>
            </a:r>
            <a:r>
              <a:rPr lang="en-US" dirty="0" smtClean="0"/>
              <a:t>] are the FEC output bits per symbol.</a:t>
            </a:r>
          </a:p>
          <a:p>
            <a:pPr lvl="1"/>
            <a:endParaRPr lang="en-US" dirty="0" smtClean="0"/>
          </a:p>
          <a:p>
            <a:r>
              <a:rPr lang="en-US" b="0" dirty="0" err="1" smtClean="0"/>
              <a:t>Interleaver</a:t>
            </a:r>
            <a:r>
              <a:rPr lang="en-US" b="0" dirty="0" smtClean="0"/>
              <a:t> parameters are the same as regular MCS0.</a:t>
            </a:r>
          </a:p>
          <a:p>
            <a:endParaRPr lang="en-US" b="0" dirty="0" smtClean="0"/>
          </a:p>
          <a:p>
            <a:r>
              <a:rPr lang="en-US" b="0" dirty="0" smtClean="0"/>
              <a:t>Receiver may conduct MRC combining to improve SNR.</a:t>
            </a:r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Performance in AWGN, 2MHz Receiver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 descr="TxFlow_IEEE_AWGN_2MH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54718" cy="5257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35355" y="1560493"/>
            <a:ext cx="42558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400" dirty="0" smtClean="0">
                <a:solidFill>
                  <a:schemeClr val="accent2"/>
                </a:solidFill>
              </a:rPr>
              <a:t>Assumptions: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4 LTF1 repetitions in 1MHz Preamble (refer to [1])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1MHz with 24 data tones, </a:t>
            </a:r>
            <a:r>
              <a:rPr lang="en-US" sz="1400" dirty="0" err="1" smtClean="0">
                <a:solidFill>
                  <a:schemeClr val="accent2"/>
                </a:solidFill>
              </a:rPr>
              <a:t>Intlv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N</a:t>
            </a:r>
            <a:r>
              <a:rPr lang="en-US" sz="1100" dirty="0" err="1" smtClean="0">
                <a:solidFill>
                  <a:schemeClr val="accent2"/>
                </a:solidFill>
              </a:rPr>
              <a:t>col</a:t>
            </a:r>
            <a:r>
              <a:rPr lang="en-US" sz="1400" dirty="0" smtClean="0">
                <a:solidFill>
                  <a:schemeClr val="accent2"/>
                </a:solidFill>
              </a:rPr>
              <a:t>=8</a:t>
            </a:r>
            <a:endParaRPr lang="en-US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5232</TotalTime>
  <Words>854</Words>
  <Application>Microsoft Office PowerPoint</Application>
  <PresentationFormat>On-screen Show (4:3)</PresentationFormat>
  <Paragraphs>160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place presentation subject title text here]</vt:lpstr>
      <vt:lpstr>Document</vt:lpstr>
      <vt:lpstr>11ah Data Transmission Flow</vt:lpstr>
      <vt:lpstr>Abstract</vt:lpstr>
      <vt:lpstr>Overview</vt:lpstr>
      <vt:lpstr>I. Transmission Flow for Regular MCSs</vt:lpstr>
      <vt:lpstr>Discussions</vt:lpstr>
      <vt:lpstr>II. MCS0 Rep2 Mode in 1MHz</vt:lpstr>
      <vt:lpstr>MCS0 Rep2 Tx Flow</vt:lpstr>
      <vt:lpstr>Discussions</vt:lpstr>
      <vt:lpstr>Performance in AWGN, 2MHz Receiver</vt:lpstr>
      <vt:lpstr>Performance in SCM-UMa, 2MHz Receiver</vt:lpstr>
      <vt:lpstr>III. Short GI Support</vt:lpstr>
      <vt:lpstr>Straw Poll - 1</vt:lpstr>
      <vt:lpstr>Straw Poll - 2</vt:lpstr>
      <vt:lpstr>Straw Poll - 3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137</cp:revision>
  <cp:lastPrinted>2010-12-20T20:45:24Z</cp:lastPrinted>
  <dcterms:created xsi:type="dcterms:W3CDTF">2010-12-20T20:39:38Z</dcterms:created>
  <dcterms:modified xsi:type="dcterms:W3CDTF">2011-11-08T06:36:00Z</dcterms:modified>
</cp:coreProperties>
</file>