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8" r:id="rId2"/>
    <p:sldId id="449" r:id="rId3"/>
    <p:sldId id="450" r:id="rId4"/>
    <p:sldId id="451" r:id="rId5"/>
    <p:sldId id="452" r:id="rId6"/>
    <p:sldId id="453" r:id="rId7"/>
    <p:sldId id="454" r:id="rId8"/>
    <p:sldId id="457" r:id="rId9"/>
    <p:sldId id="458" r:id="rId10"/>
    <p:sldId id="455" r:id="rId11"/>
    <p:sldId id="45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67" d="100"/>
          <a:sy n="67" d="100"/>
        </p:scale>
        <p:origin x="-774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802.11-11/1447r1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1.xls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2011-11-07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2743200"/>
          <a:ext cx="7980363" cy="2474913"/>
        </p:xfrm>
        <a:graphic>
          <a:graphicData uri="http://schemas.openxmlformats.org/presentationml/2006/ole">
            <p:oleObj spid="_x0000_s15362" name="Document" r:id="rId3" imgW="8242697" imgH="2549072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P802.11ad Report to EC on Conditional Approval to go to Sponsor Ballot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172200" y="4724400"/>
          <a:ext cx="914400" cy="714375"/>
        </p:xfrm>
        <a:graphic>
          <a:graphicData uri="http://schemas.openxmlformats.org/presentationml/2006/ole">
            <p:oleObj spid="_x0000_s29699" name="Acrobat Document" showAsIcon="1" r:id="rId3" imgW="914400" imgH="714240" progId="AcroExch.Document.7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19800" y="2667000"/>
          <a:ext cx="914400" cy="714375"/>
        </p:xfrm>
        <a:graphic>
          <a:graphicData uri="http://schemas.openxmlformats.org/presentationml/2006/ole">
            <p:oleObj spid="_x0000_s29708" name="Worksheet" showAsIcon="1" r:id="rId4" imgW="914400" imgH="71424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TGad 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Group 155"/>
          <p:cNvGraphicFramePr>
            <a:graphicFrameLocks/>
          </p:cNvGraphicFramePr>
          <p:nvPr/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(TGad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11-Nov-11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20-Nov-11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14-Dec-11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13-Jan-12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July-12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Dec-12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P802.11ad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closing plenary session of the 802.11 working group on 11 November 2011.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 yes, Y no , Z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P802.11ad Draft Stability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25146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1"/>
          <a:ext cx="85344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889000"/>
                <a:gridCol w="2387600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185 vote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71628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1229 (670 T, 559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 (198 T, 132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 (133 T, 81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165 (95 T, 70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(27 T, 14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8534401" cy="4564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Bahr, Michael (Siemens AG)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Mccann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Stephen (Research In Motion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Miller, Robert R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Vlantis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George A (STMicroelectronics)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676400"/>
          <a:ext cx="9143998" cy="452262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812325"/>
                <a:gridCol w="1400432"/>
                <a:gridCol w="741405"/>
                <a:gridCol w="1235675"/>
                <a:gridCol w="906162"/>
                <a:gridCol w="1153297"/>
                <a:gridCol w="988540"/>
                <a:gridCol w="906162"/>
              </a:tblGrid>
              <a:tr h="5335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Bahr, Michael (Siemens AG)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Chaplin, Clint F (SAMSUNG)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Hamilton, Mark (Polycom, Inc.)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3985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668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668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Mccann, Stephen (Research In Motion Limited)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Miller, Robert R (AT&amp;T)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Rosdahl, Jon W (CSR)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035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Vlantis, George A (STMicroelectronics)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538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447800"/>
          <a:ext cx="8534401" cy="4564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Bahr, Michael (Siemens AG)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Mccann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Stephen (Research In Motion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Miller, Robert R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Vlantis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George A (STMicroelectronics)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– 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828800"/>
          <a:ext cx="8763001" cy="4249568"/>
        </p:xfrm>
        <a:graphic>
          <a:graphicData uri="http://schemas.openxmlformats.org/drawingml/2006/table">
            <a:tbl>
              <a:tblPr/>
              <a:tblGrid>
                <a:gridCol w="1513610"/>
                <a:gridCol w="955964"/>
                <a:gridCol w="526324"/>
                <a:gridCol w="1957103"/>
                <a:gridCol w="1219200"/>
                <a:gridCol w="1066800"/>
                <a:gridCol w="762000"/>
                <a:gridCol w="762000"/>
              </a:tblGrid>
              <a:tr h="28126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Bahr, Michael (Siemens AG)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Chaplin, Clint F (SAMSUNG)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Hamilton, Mark (Polycom, Inc.)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Mccann, Stephen (Research In Motion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Miller, Robert R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Rosdahl, Jon W (CSR)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Vlantis, George A (STMicroelectronics)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77576</TotalTime>
  <Words>1163</Words>
  <Application>Microsoft Office PowerPoint</Application>
  <PresentationFormat>On-screen Show (4:3)</PresentationFormat>
  <Paragraphs>528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802-11-Submission</vt:lpstr>
      <vt:lpstr>Acrobat Document</vt:lpstr>
      <vt:lpstr>Document</vt:lpstr>
      <vt:lpstr>Microsoft Office Excel Worksheet</vt:lpstr>
      <vt:lpstr>Slide 1</vt:lpstr>
      <vt:lpstr>Introduction</vt:lpstr>
      <vt:lpstr>P802.11ad Draft Stability</vt:lpstr>
      <vt:lpstr>802.11 WG Letter Ballot Results – P802.11ad</vt:lpstr>
      <vt:lpstr>802.11 WG Letter Ballot Comments – P802.11ad</vt:lpstr>
      <vt:lpstr>Unsatisfied Technical comments by commenter</vt:lpstr>
      <vt:lpstr>Unsatisfied Technical Comments – Topics</vt:lpstr>
      <vt:lpstr>Unsatisfied Editorial comments by commenter</vt:lpstr>
      <vt:lpstr>Unsatisfied Editorial Comments – Topics</vt:lpstr>
      <vt:lpstr>Unsatisfied comments</vt:lpstr>
      <vt:lpstr>TGad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2577</cp:revision>
  <cp:lastPrinted>1998-02-10T13:28:06Z</cp:lastPrinted>
  <dcterms:created xsi:type="dcterms:W3CDTF">2007-04-17T18:10:23Z</dcterms:created>
  <dcterms:modified xsi:type="dcterms:W3CDTF">2011-11-08T15:42:45Z</dcterms:modified>
</cp:coreProperties>
</file>