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5" r:id="rId33"/>
    <p:sldId id="376" r:id="rId34"/>
    <p:sldId id="374" r:id="rId35"/>
    <p:sldId id="360" r:id="rId36"/>
    <p:sldId id="377" r:id="rId37"/>
    <p:sldId id="359" r:id="rId38"/>
    <p:sldId id="328" r:id="rId39"/>
    <p:sldId id="322" r:id="rId40"/>
    <p:sldId id="323" r:id="rId41"/>
    <p:sldId id="324" r:id="rId42"/>
    <p:sldId id="325" r:id="rId43"/>
    <p:sldId id="326" r:id="rId44"/>
    <p:sldId id="327" r:id="rId45"/>
    <p:sldId id="366" r:id="rId46"/>
    <p:sldId id="368" r:id="rId47"/>
    <p:sldId id="369" r:id="rId48"/>
    <p:sldId id="370" r:id="rId49"/>
    <p:sldId id="371" r:id="rId5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91" d="100"/>
          <a:sy n="91" d="100"/>
        </p:scale>
        <p:origin x="-11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1863" y="112306"/>
            <a:ext cx="2169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802.11-1408-r0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40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11-11-1408r10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</a:t>
            </a:r>
            <a:r>
              <a:rPr lang="en-US" altLang="ja-JP" dirty="0" smtClean="0"/>
              <a:t>20</a:t>
            </a:r>
            <a:r>
              <a:rPr lang="en-US" altLang="ja-JP" dirty="0" smtClean="0"/>
              <a:t>, </a:t>
            </a:r>
            <a:r>
              <a:rPr lang="en-US" altLang="ja-JP" dirty="0" smtClean="0"/>
              <a:t>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</a:t>
            </a:r>
            <a:r>
              <a:rPr lang="en-US" altLang="ja-JP" sz="2000" b="0" dirty="0" smtClean="0">
                <a:ea typeface="ＭＳ Ｐゴシック" pitchFamily="-65" charset="-128"/>
              </a:rPr>
              <a:t>2012-01-20</a:t>
            </a:r>
            <a:endParaRPr lang="en-US" altLang="ja-JP" sz="2000" b="0" dirty="0" smtClean="0">
              <a:ea typeface="ＭＳ Ｐゴシック" pitchFamily="-65" charset="-128"/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 smtClean="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(a) Cert, same CA 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Authorization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{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</a:t>
            </a:r>
            <a:r>
              <a:rPr lang="en-US" sz="900" dirty="0" smtClean="0">
                <a:solidFill>
                  <a:srgbClr val="7030A0"/>
                </a:solidFill>
              </a:rPr>
              <a:t>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</a:t>
            </a:r>
            <a:r>
              <a:rPr lang="en-US" sz="900" dirty="0" smtClean="0">
                <a:solidFill>
                  <a:srgbClr val="7030A0"/>
                </a:solidFill>
              </a:rPr>
              <a:t>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{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</a:t>
            </a:r>
            <a:r>
              <a:rPr lang="en-US" sz="900" dirty="0" smtClean="0">
                <a:solidFill>
                  <a:srgbClr val="7030A0"/>
                </a:solidFill>
              </a:rPr>
              <a:t>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</a:t>
            </a:r>
            <a:r>
              <a:rPr lang="en-US" sz="900" dirty="0" smtClean="0">
                <a:solidFill>
                  <a:srgbClr val="7030A0"/>
                </a:solidFill>
              </a:rPr>
              <a:t>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withou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40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41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43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44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20,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4033</TotalTime>
  <Words>9192</Words>
  <Application>Microsoft Office PowerPoint</Application>
  <PresentationFormat>On-screen Show (4:3)</PresentationFormat>
  <Paragraphs>1370</Paragraphs>
  <Slides>49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437</cp:revision>
  <cp:lastPrinted>1998-02-10T13:28:06Z</cp:lastPrinted>
  <dcterms:created xsi:type="dcterms:W3CDTF">2011-10-10T06:18:28Z</dcterms:created>
  <dcterms:modified xsi:type="dcterms:W3CDTF">2012-01-20T21:08:12Z</dcterms:modified>
</cp:coreProperties>
</file>