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28" r:id="rId31"/>
    <p:sldId id="322" r:id="rId32"/>
    <p:sldId id="323" r:id="rId33"/>
    <p:sldId id="324" r:id="rId34"/>
    <p:sldId id="325" r:id="rId35"/>
    <p:sldId id="326" r:id="rId36"/>
    <p:sldId id="327" r:id="rId3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45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5683" y="112306"/>
            <a:ext cx="22656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802.11-1408-r05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48393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32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34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35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36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60103" y="332601"/>
            <a:ext cx="2385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11-11-1408r05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48968" cy="276999"/>
          </a:xfrm>
          <a:noFill/>
        </p:spPr>
        <p:txBody>
          <a:bodyPr/>
          <a:lstStyle/>
          <a:p>
            <a:r>
              <a:rPr lang="en-US" altLang="ja-JP" dirty="0" smtClean="0"/>
              <a:t>December 15,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2011-12-15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1727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723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Carlaw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Avenue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 M4K 3K8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5181600"/>
            <a:ext cx="9106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NOTE RS: </a:t>
            </a:r>
            <a:r>
              <a:rPr lang="en-CA" dirty="0" smtClean="0"/>
              <a:t>this </a:t>
            </a:r>
            <a:r>
              <a:rPr lang="en-CA" dirty="0" smtClean="0"/>
              <a:t>r05 document </a:t>
            </a:r>
            <a:r>
              <a:rPr lang="en-CA" dirty="0" smtClean="0"/>
              <a:t>is the same as 11/1408r04, except </a:t>
            </a:r>
            <a:r>
              <a:rPr lang="en-CA" dirty="0" smtClean="0"/>
              <a:t>for format</a:t>
            </a:r>
            <a:r>
              <a:rPr lang="en-CA" dirty="0" smtClean="0"/>
              <a:t> </a:t>
            </a:r>
            <a:r>
              <a:rPr lang="en-CA" dirty="0" smtClean="0"/>
              <a:t>(r04 was in PDF format; this r05 is in PowerPoint format)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48968" cy="276999"/>
          </a:xfrm>
          <a:noFill/>
        </p:spPr>
        <p:txBody>
          <a:bodyPr/>
          <a:lstStyle/>
          <a:p>
            <a:r>
              <a:rPr lang="en-US" dirty="0" smtClean="0"/>
              <a:t>December 15, 2011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48968" cy="276999"/>
          </a:xfrm>
          <a:noFill/>
        </p:spPr>
        <p:txBody>
          <a:bodyPr/>
          <a:lstStyle/>
          <a:p>
            <a:r>
              <a:rPr lang="en-US" dirty="0" smtClean="0"/>
              <a:t>December 15, 2011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848968" cy="276999"/>
          </a:xfrm>
          <a:noFill/>
        </p:spPr>
        <p:txBody>
          <a:bodyPr/>
          <a:lstStyle/>
          <a:p>
            <a:r>
              <a:rPr lang="en-US" dirty="0" smtClean="0"/>
              <a:t>December 15, 2011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dirty="0" smtClean="0">
                <a:latin typeface="Times New Roman" pitchFamily="18" charset="0"/>
              </a:rPr>
              <a:t>)</a:t>
            </a:r>
            <a:r>
              <a:rPr kumimoji="0" lang="en-CA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Credentials)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30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31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32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33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34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35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36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47634" y="533400"/>
            <a:ext cx="739484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December 15, 2011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48968" cy="276999"/>
          </a:xfrm>
        </p:spPr>
        <p:txBody>
          <a:bodyPr/>
          <a:lstStyle/>
          <a:p>
            <a:r>
              <a:rPr lang="en-US" dirty="0" smtClean="0"/>
              <a:t>December 15, 2011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</TotalTime>
  <Words>7283</Words>
  <Application>Microsoft Office PowerPoint</Application>
  <PresentationFormat>On-screen Show (4:3)</PresentationFormat>
  <Paragraphs>969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429</cp:revision>
  <cp:lastPrinted>1998-02-10T13:28:06Z</cp:lastPrinted>
  <dcterms:created xsi:type="dcterms:W3CDTF">2011-10-10T06:18:28Z</dcterms:created>
  <dcterms:modified xsi:type="dcterms:W3CDTF">2012-01-05T19:32:34Z</dcterms:modified>
</cp:coreProperties>
</file>