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3" r:id="rId3"/>
    <p:sldId id="303" r:id="rId4"/>
    <p:sldId id="304" r:id="rId5"/>
    <p:sldId id="306" r:id="rId6"/>
    <p:sldId id="298" r:id="rId7"/>
    <p:sldId id="296" r:id="rId8"/>
    <p:sldId id="310" r:id="rId9"/>
    <p:sldId id="299" r:id="rId10"/>
    <p:sldId id="305" r:id="rId11"/>
    <p:sldId id="308" r:id="rId12"/>
    <p:sldId id="307" r:id="rId13"/>
    <p:sldId id="301" r:id="rId14"/>
    <p:sldId id="309" r:id="rId15"/>
    <p:sldId id="311" r:id="rId16"/>
    <p:sldId id="281" r:id="rId17"/>
    <p:sldId id="270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4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August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802.11-11/1326r1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Early Key Generation by ECDH and PKC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2011-09-</a:t>
            </a:r>
            <a:r>
              <a:rPr lang="en-US" altLang="ja-JP" sz="2000" b="0" smtClean="0"/>
              <a:t>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772400" cy="1501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Affiliations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Address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Phone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email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Hiroki Nakano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Trans New Technology,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Sumitomo </a:t>
                      </a:r>
                      <a:r>
                        <a:rPr kumimoji="1" lang="en-US" altLang="ja-JP" sz="1400" dirty="0" err="1" smtClean="0"/>
                        <a:t>Seimei</a:t>
                      </a:r>
                      <a:r>
                        <a:rPr kumimoji="1" lang="en-US" altLang="ja-JP" sz="14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400" baseline="0" dirty="0" smtClean="0"/>
                        <a:t>62 </a:t>
                      </a:r>
                      <a:r>
                        <a:rPr kumimoji="1" lang="en-US" altLang="ja-JP" sz="1400" baseline="0" dirty="0" err="1" smtClean="0"/>
                        <a:t>Tukiboko-cho</a:t>
                      </a:r>
                      <a:r>
                        <a:rPr kumimoji="1" lang="en-US" altLang="ja-JP" sz="1400" baseline="0" dirty="0" smtClean="0"/>
                        <a:t>, Shimogyo, Kyoto 600-8492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+81-75-213-1200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cas@trans-nt.com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Protection against faked APs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Can no-AP STA know only from a beacon if the AP is </a:t>
            </a:r>
            <a:r>
              <a:rPr lang="en-US" dirty="0" smtClean="0"/>
              <a:t>not faked?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Impossible…?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Combination of key generation and public key cryptography can prevent faked APs from getting correct information.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49530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Early key generation </a:t>
            </a:r>
            <a:r>
              <a:rPr lang="en-US" dirty="0" err="1" smtClean="0"/>
              <a:t>w</a:t>
            </a:r>
            <a:r>
              <a:rPr lang="en-US" dirty="0" smtClean="0"/>
              <a:t>/ public key crypto.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276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9530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2971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648200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41370" y="2286000"/>
            <a:ext cx="12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32766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38800" y="54102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61302" y="3212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81400" y="4941332"/>
            <a:ext cx="205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E(Kp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38800" y="5703332"/>
            <a:ext cx="1703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24336" y="3569732"/>
            <a:ext cx="1703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34505" y="4572000"/>
            <a:ext cx="179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518847" y="1676400"/>
            <a:ext cx="193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and Ks.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09600" y="1676400"/>
            <a:ext cx="211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6" name="線吹き出し 1 (枠付き) 35"/>
          <p:cNvSpPr/>
          <p:nvPr/>
        </p:nvSpPr>
        <p:spPr bwMode="auto">
          <a:xfrm>
            <a:off x="152400" y="4114800"/>
            <a:ext cx="2590800" cy="381000"/>
          </a:xfrm>
          <a:prstGeom prst="borderCallout1">
            <a:avLst>
              <a:gd name="adj1" fmla="val -2269"/>
              <a:gd name="adj2" fmla="val 91602"/>
              <a:gd name="adj3" fmla="val -61483"/>
              <a:gd name="adj4" fmla="val 101448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19800" y="2895600"/>
            <a:ext cx="2684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Ks) is a pair of public and secret keys of AP.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38800" y="4941332"/>
            <a:ext cx="176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Ks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49530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In case of faked AP’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55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276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9530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2971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648200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41370" y="2286000"/>
            <a:ext cx="12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32766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38800" y="54102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61302" y="3212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81400" y="4941332"/>
            <a:ext cx="205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E(Kp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38800" y="5703332"/>
            <a:ext cx="1703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24336" y="3569732"/>
            <a:ext cx="1703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34505" y="4572000"/>
            <a:ext cx="179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09600" y="1676400"/>
            <a:ext cx="211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867400" y="3697069"/>
            <a:ext cx="29718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 can not obtain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because AP’ does not have Ks.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38800" y="4941332"/>
            <a:ext cx="1768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by Ks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7" name="乗算記号 36"/>
          <p:cNvSpPr/>
          <p:nvPr/>
        </p:nvSpPr>
        <p:spPr bwMode="auto">
          <a:xfrm>
            <a:off x="5486400" y="4572000"/>
            <a:ext cx="1905000" cy="1905000"/>
          </a:xfrm>
          <a:prstGeom prst="mathMultiply">
            <a:avLst>
              <a:gd name="adj1" fmla="val 2853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629400" y="1688068"/>
            <a:ext cx="175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9" name="線吹き出し 1 (枠付き) 38"/>
          <p:cNvSpPr/>
          <p:nvPr/>
        </p:nvSpPr>
        <p:spPr bwMode="auto">
          <a:xfrm>
            <a:off x="762000" y="6019800"/>
            <a:ext cx="5486400" cy="381000"/>
          </a:xfrm>
          <a:prstGeom prst="borderCallout1">
            <a:avLst>
              <a:gd name="adj1" fmla="val 64398"/>
              <a:gd name="adj2" fmla="val 101406"/>
              <a:gd name="adj3" fmla="val -4816"/>
              <a:gd name="adj4" fmla="val 106732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ID, but faked AP’ can’t obtain this.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0" name="下矢印 39"/>
          <p:cNvSpPr/>
          <p:nvPr/>
        </p:nvSpPr>
        <p:spPr bwMode="auto">
          <a:xfrm>
            <a:off x="6172200" y="4419600"/>
            <a:ext cx="533400" cy="4572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線吹き出し 1 (枠付き) 33"/>
          <p:cNvSpPr/>
          <p:nvPr/>
        </p:nvSpPr>
        <p:spPr bwMode="auto">
          <a:xfrm>
            <a:off x="152400" y="4114800"/>
            <a:ext cx="2590800" cy="381000"/>
          </a:xfrm>
          <a:prstGeom prst="borderCallout1">
            <a:avLst>
              <a:gd name="adj1" fmla="val -2269"/>
              <a:gd name="adj2" fmla="val 91602"/>
              <a:gd name="adj3" fmla="val -61483"/>
              <a:gd name="adj4" fmla="val 101448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49530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Another candidate of sequence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276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9530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2971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648200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41370" y="2286000"/>
            <a:ext cx="12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41910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38800" y="49530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75625" y="3212068"/>
            <a:ext cx="171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62400" y="4941332"/>
            <a:ext cx="13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38800" y="5246132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4484132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39440" y="3276600"/>
            <a:ext cx="258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check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518847" y="1676400"/>
            <a:ext cx="1939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and Ks.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09600" y="1676400"/>
            <a:ext cx="211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6" name="線吹き出し 1 (枠付き) 35"/>
          <p:cNvSpPr/>
          <p:nvPr/>
        </p:nvSpPr>
        <p:spPr bwMode="auto">
          <a:xfrm>
            <a:off x="228600" y="4800600"/>
            <a:ext cx="2590800" cy="381000"/>
          </a:xfrm>
          <a:prstGeom prst="borderCallout1">
            <a:avLst>
              <a:gd name="adj1" fmla="val 64398"/>
              <a:gd name="adj2" fmla="val 101406"/>
              <a:gd name="adj3" fmla="val 1851"/>
              <a:gd name="adj4" fmla="val 113213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19800" y="2895600"/>
            <a:ext cx="2684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Ks) is a pair of public and secret keys of AP.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18288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Replay attack by faked AP’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55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276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9530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2971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648200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41910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38800" y="49530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75625" y="3212068"/>
            <a:ext cx="171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62400" y="4941332"/>
            <a:ext cx="13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38800" y="5246132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4484132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39440" y="3276600"/>
            <a:ext cx="258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check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 by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09600" y="1676400"/>
            <a:ext cx="211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29400" y="1688068"/>
            <a:ext cx="175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 has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Kp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only.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943600" y="2133600"/>
            <a:ext cx="2743200" cy="20313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AP’ can not produce by itself correct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 from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because of lack of Ks.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But AP’ can obtain a pair of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and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Sign(Ks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 by monitoring.</a:t>
            </a:r>
          </a:p>
        </p:txBody>
      </p:sp>
      <p:sp>
        <p:nvSpPr>
          <p:cNvPr id="41" name="線吹き出し 1 (枠付き) 40"/>
          <p:cNvSpPr/>
          <p:nvPr/>
        </p:nvSpPr>
        <p:spPr bwMode="auto">
          <a:xfrm>
            <a:off x="228600" y="4800600"/>
            <a:ext cx="2590800" cy="381000"/>
          </a:xfrm>
          <a:prstGeom prst="borderCallout1">
            <a:avLst>
              <a:gd name="adj1" fmla="val 64398"/>
              <a:gd name="adj2" fmla="val 101406"/>
              <a:gd name="adj3" fmla="val 1851"/>
              <a:gd name="adj4" fmla="val 113213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2" name="線吹き出し 1 (枠付き) 41"/>
          <p:cNvSpPr/>
          <p:nvPr/>
        </p:nvSpPr>
        <p:spPr bwMode="auto">
          <a:xfrm>
            <a:off x="3581400" y="5791200"/>
            <a:ext cx="2590800" cy="381000"/>
          </a:xfrm>
          <a:prstGeom prst="borderCallout1">
            <a:avLst>
              <a:gd name="adj1" fmla="val 64398"/>
              <a:gd name="adj2" fmla="val 101406"/>
              <a:gd name="adj3" fmla="val -58149"/>
              <a:gd name="adj4" fmla="val 116154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Benefits of early key generation </a:t>
            </a:r>
            <a:r>
              <a:rPr lang="en-US" dirty="0" err="1" smtClean="0"/>
              <a:t>w</a:t>
            </a:r>
            <a:r>
              <a:rPr lang="en-US" dirty="0" smtClean="0"/>
              <a:t>/ PK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Almost all frames can be encrypted and signed.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packets sent by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packets sent by AP except for beacons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Threats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malicious STA/AP can let another STA/AP use its </a:t>
            </a:r>
            <a:r>
              <a:rPr lang="en-US" altLang="ja-JP" dirty="0" smtClean="0"/>
              <a:t>computation</a:t>
            </a:r>
            <a:r>
              <a:rPr lang="en-GB" dirty="0" smtClean="0"/>
              <a:t> power.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malicious STA can </a:t>
            </a:r>
            <a:r>
              <a:rPr lang="en-US" dirty="0" smtClean="0"/>
              <a:t>hijack a MAC address of another STA.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Because of lack of MAC address protection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User authentication function should kick out such keys after this process.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trike="sngStrike" dirty="0" smtClean="0">
                <a:solidFill>
                  <a:srgbClr val="FF0000"/>
                </a:solidFill>
              </a:rPr>
              <a:t>Fake APs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 can steal information from STA</a:t>
            </a:r>
            <a:r>
              <a:rPr lang="en-GB" strike="sngStrike" dirty="0" err="1" smtClean="0">
                <a:solidFill>
                  <a:srgbClr val="FF0000"/>
                </a:solidFill>
              </a:rPr>
              <a:t>s</a:t>
            </a:r>
            <a:r>
              <a:rPr lang="en-GB" dirty="0" smtClean="0">
                <a:solidFill>
                  <a:schemeClr val="tx1"/>
                </a:solidFill>
              </a:rPr>
              <a:t>  Solved.</a:t>
            </a:r>
            <a:endParaRPr lang="en-GB" strike="sngStrike" dirty="0" smtClean="0">
              <a:solidFill>
                <a:srgbClr val="FF0000"/>
              </a:solidFill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Costs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beacon size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In case of ECDH, additional 64 byte is enough.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For example, the length of beacons for VeriLAN.1x is 202 byte.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computation</a:t>
            </a:r>
            <a:r>
              <a:rPr lang="en-GB" dirty="0" smtClean="0"/>
              <a:t> power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Elliptic Curve </a:t>
            </a:r>
            <a:r>
              <a:rPr lang="en-US" dirty="0" err="1" smtClean="0"/>
              <a:t>Diffie</a:t>
            </a:r>
            <a:r>
              <a:rPr lang="en-US" dirty="0" smtClean="0"/>
              <a:t>-Hellman key exchange and public key cryptography enables secure transmission of the second frame including user ID transmission.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Of course, this can be used to protect another type of frames such as ANQP, etc.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This scheme needs additional IE in beacons and </a:t>
            </a:r>
            <a:r>
              <a:rPr lang="en-US" altLang="ja-JP" dirty="0" smtClean="0"/>
              <a:t>computation</a:t>
            </a:r>
            <a:r>
              <a:rPr lang="en-US" dirty="0" smtClean="0"/>
              <a:t> power.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ECDH enables acceptable size of beacon. Old DH method makes beacon too fat.</a:t>
            </a:r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Possible threats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Unauthorized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User authentication function should have responsibility.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done by EAP or something</a:t>
            </a:r>
          </a:p>
          <a:p>
            <a:pPr>
              <a:buFont typeface="Times New Roman" pitchFamily="16" charset="0"/>
              <a:buChar char="•"/>
            </a:pPr>
            <a:r>
              <a:rPr lang="en-GB" u="sng" dirty="0" smtClean="0"/>
              <a:t>Fake APs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steal security credentials and/or users’ id.</a:t>
            </a:r>
          </a:p>
          <a:p>
            <a:pPr>
              <a:buFont typeface="Times New Roman" pitchFamily="16" charset="0"/>
              <a:buChar char="•"/>
            </a:pPr>
            <a:r>
              <a:rPr lang="en-GB" u="sng" dirty="0" smtClean="0"/>
              <a:t>MITM</a:t>
            </a:r>
            <a:r>
              <a:rPr lang="en-US" u="sng" dirty="0" smtClean="0"/>
              <a:t> (Snooping)</a:t>
            </a:r>
            <a:endParaRPr lang="en-GB" u="sng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monitor and steal security credentials and/or users’ id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proposal is for MITM and Fake APs.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Authorization of non-STA by AP should be done by another framework, such as EAP-RP.</a:t>
            </a:r>
          </a:p>
        </p:txBody>
      </p:sp>
      <p:sp>
        <p:nvSpPr>
          <p:cNvPr id="8" name="右中かっこ 7"/>
          <p:cNvSpPr/>
          <p:nvPr/>
        </p:nvSpPr>
        <p:spPr bwMode="auto">
          <a:xfrm>
            <a:off x="7391400" y="1981200"/>
            <a:ext cx="228600" cy="1905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20000" y="1862689"/>
            <a:ext cx="461665" cy="21759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Mutual Authentication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 bwMode="auto">
          <a:xfrm>
            <a:off x="3987514" y="3352800"/>
            <a:ext cx="16002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Common sequence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816608" y="42283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874008" y="42283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3124200" y="19050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7714" y="19050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758914" y="3059668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758914" y="3657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329551" y="27548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87514" y="3352800"/>
            <a:ext cx="166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Assoc. Request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 rot="5400000">
            <a:off x="5929820" y="42283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7195038" y="19050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Auth. Server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5816314" y="3897868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6139574" y="3593068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Auth. Request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cxnSp>
        <p:nvCxnSpPr>
          <p:cNvPr id="36" name="直線コネクタ 35"/>
          <p:cNvCxnSpPr/>
          <p:nvPr/>
        </p:nvCxnSpPr>
        <p:spPr bwMode="auto">
          <a:xfrm rot="10800000">
            <a:off x="3758915" y="54102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 rot="10800000">
            <a:off x="5816314" y="51816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6044914" y="488846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Auth. Response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01683" y="511706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Assoc. Response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8" name="線吹き出し 1 (枠付き) 47"/>
          <p:cNvSpPr/>
          <p:nvPr/>
        </p:nvSpPr>
        <p:spPr bwMode="auto">
          <a:xfrm>
            <a:off x="609600" y="2514600"/>
            <a:ext cx="2743200" cy="2895600"/>
          </a:xfrm>
          <a:prstGeom prst="borderCallout1">
            <a:avLst>
              <a:gd name="adj1" fmla="val 28424"/>
              <a:gd name="adj2" fmla="val 100157"/>
              <a:gd name="adj3" fmla="val 34795"/>
              <a:gd name="adj4" fmla="val 123863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should include ID of non-AP STA or its user</a:t>
            </a:r>
            <a:r>
              <a:rPr lang="en-US" altLang="ja-JP" sz="1800" dirty="0" smtClean="0">
                <a:solidFill>
                  <a:schemeClr val="tx1"/>
                </a:solidFill>
              </a:rPr>
              <a:t>.</a:t>
            </a:r>
            <a:r>
              <a:rPr lang="ja-JP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AP needs this information at least to know which authentication server should be used.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case of EAP-RP, this includes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EMSKname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-NAI token to identify EMSK key (= EAP session).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To reduce time, the next frame of Beacon, which may be Association Request, should include identifications of non-AP STA and/or its user.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At least, AP has to know which authentication server is suitable for this user.</a:t>
            </a:r>
          </a:p>
          <a:p>
            <a:pPr>
              <a:buFont typeface="Times New Roman" pitchFamily="16" charset="0"/>
              <a:buChar char="•"/>
            </a:pPr>
            <a:r>
              <a:rPr kumimoji="1" lang="en-US" altLang="ja-JP" dirty="0" smtClean="0"/>
              <a:t>There is possibility of steal of ID.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 smtClean="0"/>
              <a:t>Attackers may try to gather stolen IDs.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 smtClean="0"/>
              <a:t>IDs can be mail addresses, telephone numbers, IMEI, etc.</a:t>
            </a:r>
          </a:p>
          <a:p>
            <a:pPr>
              <a:buFont typeface="Times New Roman" pitchFamily="16" charset="0"/>
              <a:buChar char="•"/>
            </a:pPr>
            <a:r>
              <a:rPr kumimoji="1" lang="en-US" altLang="ja-JP" dirty="0" smtClean="0"/>
              <a:t>To protect ID: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 smtClean="0"/>
              <a:t>ID has to be encrypted and signed.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 smtClean="0"/>
              <a:t>STA has to be able to know if AP is authorized or faked.</a:t>
            </a:r>
          </a:p>
          <a:p>
            <a:pPr>
              <a:buFont typeface="Times New Roman" pitchFamily="16" charset="0"/>
              <a:buChar char="•"/>
            </a:pPr>
            <a:endParaRPr kumimoji="1" lang="ja-JP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Protection against MITM (for ID)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Almost all frames should be encrypted and signed.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Except for beacons?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Beacons can be encrypted using public key cryptography…?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target in this presentation is the second frame, which is next to a beacon.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Before that, we have to exchange a key.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Use </a:t>
            </a:r>
            <a:r>
              <a:rPr lang="en-US" altLang="ja-JP" dirty="0" smtClean="0"/>
              <a:t>Elliptic Curve </a:t>
            </a:r>
            <a:r>
              <a:rPr lang="en-GB" dirty="0" smtClean="0"/>
              <a:t>Diffie-Hellman algorithm.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ECDH can produce a smaller key with the same strength.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Smaller beacons and other frames are preferable.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2133600" y="2286000"/>
            <a:ext cx="4953000" cy="4572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Early key generation by DH/ECDH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640870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3697476" y="4152106"/>
            <a:ext cx="38862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895600" y="1828800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non-AP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12770" y="1828800"/>
            <a:ext cx="47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AP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10800000">
            <a:off x="3583970" y="3581400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3583970" y="4659868"/>
            <a:ext cx="20574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4230807" y="3276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Beacon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04737" y="4355068"/>
            <a:ext cx="183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mgmt. frame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41370" y="2286000"/>
            <a:ext cx="12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6000" y="22860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1116" y="3657600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1370" y="4736068"/>
            <a:ext cx="2434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generate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(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69770" y="3516868"/>
            <a:ext cx="83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36089" y="4648200"/>
            <a:ext cx="13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E(k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)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641370" y="5257800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decrypt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4114800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800" dirty="0" smtClean="0">
                <a:solidFill>
                  <a:srgbClr val="000000"/>
                </a:solidFill>
              </a:rPr>
              <a:t>encrypt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IEs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477000" y="1676400"/>
            <a:ext cx="1902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err="1" smtClean="0">
                <a:solidFill>
                  <a:srgbClr val="000000"/>
                </a:solidFill>
              </a:rPr>
              <a:t>gx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and </a:t>
            </a:r>
            <a:r>
              <a:rPr kumimoji="1" lang="en-US" altLang="ja-JP" sz="1800" dirty="0" err="1" smtClean="0">
                <a:solidFill>
                  <a:srgbClr val="000000"/>
                </a:solidFill>
              </a:rPr>
              <a:t>gy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can be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reused for a while.</a:t>
            </a:r>
            <a:endParaRPr kumimoji="1" lang="ja-JP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32" name="線吹き出し 1 (枠付き) 31"/>
          <p:cNvSpPr/>
          <p:nvPr/>
        </p:nvSpPr>
        <p:spPr bwMode="auto">
          <a:xfrm>
            <a:off x="762000" y="5257800"/>
            <a:ext cx="2590800" cy="381000"/>
          </a:xfrm>
          <a:prstGeom prst="borderCallout1">
            <a:avLst>
              <a:gd name="adj1" fmla="val -4120"/>
              <a:gd name="adj2" fmla="val 86432"/>
              <a:gd name="adj3" fmla="val -212223"/>
              <a:gd name="adj4" fmla="val 95922"/>
            </a:avLst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This may include user ID.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Length and strength of DH key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RFC3526 mentions as below (published in 2003).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pic>
        <p:nvPicPr>
          <p:cNvPr id="10" name="図 9" descr="スクリーンショット 2011-09-12 7.35.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200" y="2667000"/>
            <a:ext cx="5359400" cy="3733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Length and strength of ECDH key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RFC5656 mentions as below (published in 2009).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450" y="2438400"/>
            <a:ext cx="5499100" cy="4013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Benefits of early key generation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Almost all frames can be encrypted and signed.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packets sent by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packets sent by AP except for beacons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Threats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malicious STA/AP can let another STA/AP use its </a:t>
            </a:r>
            <a:r>
              <a:rPr lang="en-US" altLang="ja-JP" dirty="0" smtClean="0"/>
              <a:t>computation</a:t>
            </a:r>
            <a:r>
              <a:rPr lang="en-GB" dirty="0" smtClean="0"/>
              <a:t> power.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malicious STA can </a:t>
            </a:r>
            <a:r>
              <a:rPr lang="en-US" dirty="0" smtClean="0"/>
              <a:t>hijack a MAC address of another STA.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Because of lack of MAC address protection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User authentication function should kick out such keys after this process.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Fake APs can steal information from STAs.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Costs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beacon size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In case of ECDH, additional 64 byte is enough.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For example, the length of beacons for VeriLAN.1x is 202 byte.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computation power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sz="18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9595</TotalTime>
  <Words>1882</Words>
  <Application>Microsoft Macintosh PowerPoint</Application>
  <PresentationFormat>画面に合わせる (4:3)</PresentationFormat>
  <Paragraphs>314</Paragraphs>
  <Slides>17</Slides>
  <Notes>17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Theme</vt:lpstr>
      <vt:lpstr>Early Key Generation by ECDH and PKC</vt:lpstr>
      <vt:lpstr>Possible threats</vt:lpstr>
      <vt:lpstr>Common sequence</vt:lpstr>
      <vt:lpstr>What’s the problem?</vt:lpstr>
      <vt:lpstr>Protection against MITM (for ID)</vt:lpstr>
      <vt:lpstr>Early key generation by DH/ECDH</vt:lpstr>
      <vt:lpstr>Length and strength of DH key</vt:lpstr>
      <vt:lpstr>Length and strength of ECDH key</vt:lpstr>
      <vt:lpstr>Benefits of early key generation</vt:lpstr>
      <vt:lpstr>Protection against faked APs</vt:lpstr>
      <vt:lpstr>Early key generation w/ public key crypto.</vt:lpstr>
      <vt:lpstr>In case of faked AP’</vt:lpstr>
      <vt:lpstr>Another candidate of sequence</vt:lpstr>
      <vt:lpstr>Replay attack by faked AP’</vt:lpstr>
      <vt:lpstr>Benefits of early key generation w/ PK</vt:lpstr>
      <vt:lpstr>Conclusion</vt:lpstr>
      <vt:lpstr>Discussion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Layer Data on Management Frames</dc:title>
  <dc:subject/>
  <dc:creator>Hiroki Nakano</dc:creator>
  <cp:keywords/>
  <dc:description/>
  <cp:lastModifiedBy>中野 博樹</cp:lastModifiedBy>
  <cp:revision>459</cp:revision>
  <cp:lastPrinted>1601-01-01T00:00:00Z</cp:lastPrinted>
  <dcterms:created xsi:type="dcterms:W3CDTF">2011-09-21T23:13:55Z</dcterms:created>
  <dcterms:modified xsi:type="dcterms:W3CDTF">2011-09-21T23:14:29Z</dcterms:modified>
  <cp:category/>
</cp:coreProperties>
</file>