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5" r:id="rId3"/>
    <p:sldId id="293" r:id="rId4"/>
    <p:sldId id="294" r:id="rId5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BD3C97A-5987-4F81-8473-2DBC524895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Dave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802.11-11/1294r0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Spec Framework Text for </a:t>
            </a:r>
            <a:br>
              <a:rPr lang="en-US" dirty="0" smtClean="0"/>
            </a:br>
            <a:r>
              <a:rPr lang="en-US" dirty="0" smtClean="0"/>
              <a:t>.11ah Bandwidth </a:t>
            </a:r>
            <a:r>
              <a:rPr lang="en-US" dirty="0" smtClean="0"/>
              <a:t>Modes 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2011-9-18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2119161"/>
              </p:ext>
            </p:extLst>
          </p:nvPr>
        </p:nvGraphicFramePr>
        <p:xfrm>
          <a:off x="503238" y="2270125"/>
          <a:ext cx="8047037" cy="2470150"/>
        </p:xfrm>
        <a:graphic>
          <a:graphicData uri="http://schemas.openxmlformats.org/presentationml/2006/ole">
            <p:oleObj spid="_x0000_s2096" name="Document" r:id="rId4" imgW="8250056" imgH="2548013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In this document we propose spec framework text for transmission </a:t>
            </a:r>
            <a:r>
              <a:rPr lang="en-US" sz="2000" dirty="0" smtClean="0"/>
              <a:t>bandwidths </a:t>
            </a:r>
            <a:r>
              <a:rPr lang="en-US" sz="2000" dirty="0" smtClean="0"/>
              <a:t>for 802.11ah</a:t>
            </a:r>
          </a:p>
          <a:p>
            <a:pPr lvl="1"/>
            <a:r>
              <a:rPr lang="en-US" sz="1800" dirty="0" smtClean="0"/>
              <a:t>Transmission bandwidths (BW) refer to the channel widths (or BW modes) for which the 802.11ah PHY should provide support</a:t>
            </a:r>
          </a:p>
          <a:p>
            <a:pPr lvl="2"/>
            <a:r>
              <a:rPr lang="en-US" sz="1600" dirty="0" smtClean="0"/>
              <a:t>Impacts the actual clause on 802.11ah PHY </a:t>
            </a:r>
            <a:r>
              <a:rPr lang="en-US" sz="1600" dirty="0" smtClean="0"/>
              <a:t>specification</a:t>
            </a:r>
          </a:p>
          <a:p>
            <a:endParaRPr lang="en-US" dirty="0" smtClean="0"/>
          </a:p>
          <a:p>
            <a:r>
              <a:rPr lang="en-US" sz="2000" dirty="0" smtClean="0"/>
              <a:t>This document is a follow up to document: 11/1238r0 ‘Channelization and Bandwidth Modes for 802.11ah</a:t>
            </a:r>
            <a:r>
              <a:rPr lang="en-US" dirty="0" smtClean="0"/>
              <a:t>’</a:t>
            </a:r>
            <a:endParaRPr lang="en-US" dirty="0" smtClean="0"/>
          </a:p>
          <a:p>
            <a:pPr lvl="2">
              <a:buNone/>
            </a:pPr>
            <a:endParaRPr lang="en-US" sz="1600" b="1" dirty="0" smtClean="0"/>
          </a:p>
          <a:p>
            <a:pPr lvl="1">
              <a:buNone/>
            </a:pPr>
            <a:endParaRPr lang="en-US" sz="16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Framework Text Regarding Bandwidth Modes: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draft specification shall include support for 1 MHz, 2 MHz,  4 MHz,  8 MHz, and 16 MHz PHY transmissions. </a:t>
            </a:r>
          </a:p>
          <a:p>
            <a:r>
              <a:rPr lang="en-US" i="1" dirty="0" smtClean="0"/>
              <a:t>An 802.11ah STA shall support reception of 1 MHz and 2 MHz PHY transmissions.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Add the following text to the .11ah Spec Framework document under the section header: ‘Bandwidth Modes’:</a:t>
            </a:r>
            <a:endParaRPr lang="en-US" dirty="0" smtClean="0"/>
          </a:p>
          <a:p>
            <a:pPr lvl="1"/>
            <a:r>
              <a:rPr lang="en-US" i="1" dirty="0" smtClean="0"/>
              <a:t>The draft specification shall include support for 1 MHz, 2 MHz,  4 MHz,  8 MHz, and 16 MHz PHY transmissions. </a:t>
            </a:r>
          </a:p>
          <a:p>
            <a:pPr lvl="1"/>
            <a:r>
              <a:rPr lang="en-US" i="1" dirty="0" smtClean="0"/>
              <a:t>An 802.11ah STA shall support reception of 1 MHz and 2 MHz PHY transmissions.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Rolf de Vegt, Qualcomm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1409</TotalTime>
  <Words>218</Words>
  <Application>Microsoft Office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place presentation subject title text here]</vt:lpstr>
      <vt:lpstr>Document</vt:lpstr>
      <vt:lpstr>Spec Framework Text for  .11ah Bandwidth Modes </vt:lpstr>
      <vt:lpstr>Abstract</vt:lpstr>
      <vt:lpstr>Spec Framework Text Regarding Bandwidth Modes: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De Vegt, Rolf</cp:lastModifiedBy>
  <cp:revision>83</cp:revision>
  <cp:lastPrinted>2010-12-20T20:45:24Z</cp:lastPrinted>
  <dcterms:created xsi:type="dcterms:W3CDTF">2010-12-20T20:39:38Z</dcterms:created>
  <dcterms:modified xsi:type="dcterms:W3CDTF">2011-09-20T04:59:53Z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