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1" r:id="rId3"/>
    <p:sldId id="272" r:id="rId4"/>
    <p:sldId id="273" r:id="rId5"/>
    <p:sldId id="282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06533E6C-F1AC-4B8F-ADF0-B1754DBEE8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3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92608DC-C7BD-496F-A83D-AA722B44B3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937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A77FA4E-A715-4021-A254-C6C25A7F13BD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ABFED68-04E6-4462-82C5-24FCE2F9B6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9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2E6BE73-FB4E-4001-B44C-F2D630F14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892D5BF-50AD-4DDA-BD03-E05B87E269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2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7138E26-096B-4A3C-AAA5-87C60FD63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D96F89-7E21-4B2D-A9C8-8B3A37E2F4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1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C847E5B-AB9D-4B0F-8186-516D681703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0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F5C8F0-A0AE-4865-B6B8-A46FA5CDD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B290E4F-3A22-4C5B-8811-F5FACB8D0D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0FB944-BCE3-465F-AB77-93CC1E7A9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1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BF8C91A-F26F-411E-95F5-1A9DF4B22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3FC9040-FD5D-4D7E-85F7-5C20452EF4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9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37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09 2011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51E86A2-25EF-4657-97A6-5767488CF1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37446" cy="276999"/>
          </a:xfrm>
        </p:spPr>
        <p:txBody>
          <a:bodyPr/>
          <a:lstStyle/>
          <a:p>
            <a:r>
              <a:rPr lang="en-US" dirty="0" smtClean="0"/>
              <a:t>09 2011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0FAF0B-118B-4165-BF76-56352BAC6BA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[IP address configuration BCP]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2011-09-18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94170"/>
              </p:ext>
            </p:extLst>
          </p:nvPr>
        </p:nvGraphicFramePr>
        <p:xfrm>
          <a:off x="511175" y="2279650"/>
          <a:ext cx="812165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7" name="Document" r:id="rId4" imgW="8261444" imgH="2531805" progId="Word.Document.8">
                  <p:embed/>
                </p:oleObj>
              </mc:Choice>
              <mc:Fallback>
                <p:oleObj name="Document" r:id="rId4" imgW="8261444" imgH="253180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IPv6 - 5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46778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843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7" idx="2"/>
          </p:cNvCxnSpPr>
          <p:nvPr/>
        </p:nvCxnSpPr>
        <p:spPr bwMode="auto">
          <a:xfrm flipH="1">
            <a:off x="1295400" y="2209800"/>
            <a:ext cx="36652" cy="33576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95400" y="3553599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905000" y="370599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2590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Discover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295400" y="2639199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295400" y="3934599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905000" y="4010799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Offer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200" y="2237601"/>
            <a:ext cx="1371600" cy="276999"/>
            <a:chOff x="76200" y="2237601"/>
            <a:chExt cx="1371600" cy="276999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152400" y="2480965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76200" y="22376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Link-up indication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133600" y="4572000"/>
            <a:ext cx="15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...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21380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has to be secured</a:t>
            </a:r>
          </a:p>
          <a:p>
            <a:r>
              <a:rPr lang="en-US" dirty="0" smtClean="0"/>
              <a:t>-either by the AP (not with GTK, that would not prevent hole-196 attacks)</a:t>
            </a:r>
          </a:p>
          <a:p>
            <a:r>
              <a:rPr lang="en-US" dirty="0" smtClean="0"/>
              <a:t>-by the router using </a:t>
            </a:r>
            <a:r>
              <a:rPr lang="en-US" dirty="0" err="1" smtClean="0"/>
              <a:t>SeND</a:t>
            </a:r>
            <a:r>
              <a:rPr lang="en-US" dirty="0" smtClean="0"/>
              <a:t> (RFC3971)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7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IPv6 - 6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843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7" idx="2"/>
          </p:cNvCxnSpPr>
          <p:nvPr/>
        </p:nvCxnSpPr>
        <p:spPr bwMode="auto">
          <a:xfrm flipH="1">
            <a:off x="1295400" y="2258422"/>
            <a:ext cx="36652" cy="33576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95400" y="3553599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828800" y="3581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RA/DHCP offer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2590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Discover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295400" y="2639199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oup 18"/>
          <p:cNvGrpSpPr/>
          <p:nvPr/>
        </p:nvGrpSpPr>
        <p:grpSpPr>
          <a:xfrm>
            <a:off x="76200" y="2237601"/>
            <a:ext cx="1371600" cy="276999"/>
            <a:chOff x="76200" y="2237601"/>
            <a:chExt cx="1371600" cy="276999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152400" y="2480965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76200" y="22376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Link-up indication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133600" y="4114800"/>
            <a:ext cx="15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...</a:t>
            </a:r>
            <a:endParaRPr lang="en-US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21380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has to be secured</a:t>
            </a:r>
          </a:p>
          <a:p>
            <a:r>
              <a:rPr lang="en-US" dirty="0" smtClean="0"/>
              <a:t>-either by the AP (not with GTK, that would not prevent hole-196 attacks)</a:t>
            </a:r>
          </a:p>
          <a:p>
            <a:r>
              <a:rPr lang="en-US" dirty="0" smtClean="0"/>
              <a:t>-by the router using </a:t>
            </a:r>
            <a:r>
              <a:rPr lang="en-US" dirty="0" err="1" smtClean="0"/>
              <a:t>SeND</a:t>
            </a:r>
            <a:r>
              <a:rPr lang="en-US" dirty="0" smtClean="0"/>
              <a:t> (RFC3971)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3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IPv6, there are many possible combinations for a STA to behave in acquiring its IP address</a:t>
            </a:r>
          </a:p>
          <a:p>
            <a:r>
              <a:rPr lang="en-US" dirty="0" smtClean="0"/>
              <a:t>RAs have to be secured</a:t>
            </a:r>
          </a:p>
          <a:p>
            <a:endParaRPr lang="en-US" dirty="0"/>
          </a:p>
          <a:p>
            <a:r>
              <a:rPr lang="en-US" dirty="0" smtClean="0"/>
              <a:t>If ‘pairing’ IP address configuration with authentication is the aim (to reduce the number of messages and the round trips), it has to be </a:t>
            </a:r>
            <a:r>
              <a:rPr lang="en-US" smtClean="0"/>
              <a:t>carefully designed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138E26-096B-4A3C-AAA5-87C60FD631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IPv4: DHCPv4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138E26-096B-4A3C-AAA5-87C60FD6315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56554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 bwMode="auto">
          <a:xfrm>
            <a:off x="4011671" y="2480965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1295400" y="2514600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1295400" y="2895600"/>
            <a:ext cx="271627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1295400" y="35052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1295400" y="43434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1295400" y="5257800"/>
            <a:ext cx="2716271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1905000" y="2743200"/>
            <a:ext cx="74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905000" y="3657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Offer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905000" y="424591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05000" y="5257800"/>
            <a:ext cx="74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IPv4: DHCPv4 Rapid Commit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56554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1295400" y="2514600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295400" y="2895600"/>
            <a:ext cx="271627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295400" y="3505200"/>
            <a:ext cx="2716271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1905000" y="2743200"/>
            <a:ext cx="74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3505200"/>
            <a:ext cx="74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0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IPv4: DHCPv4 optimized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56554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1295400" y="2514600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295400" y="2840683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295400" y="3755083"/>
            <a:ext cx="2716271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1905000" y="2743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3755083"/>
            <a:ext cx="74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address </a:t>
            </a:r>
            <a:r>
              <a:rPr lang="en-US" dirty="0" err="1" smtClean="0"/>
              <a:t>config</a:t>
            </a:r>
            <a:r>
              <a:rPr lang="en-US" dirty="0" smtClean="0"/>
              <a:t> consists of either 4 message or 2 message exchange. Not all client support rapid commit, therefore, it can not be assumed that a client can complete it within 1 RTT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7138E26-096B-4A3C-AAA5-87C60FD631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8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 bwMode="auto">
          <a:xfrm>
            <a:off x="1295400" y="2258422"/>
            <a:ext cx="0" cy="37188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IPv6 - 1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462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295400" y="30480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295400" y="51054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1905000" y="3200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505700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Discover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1" y="3990201"/>
            <a:ext cx="1828799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Send DHCP Discover if no RA received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" y="2237601"/>
            <a:ext cx="1371600" cy="276999"/>
            <a:chOff x="76200" y="2237601"/>
            <a:chExt cx="1371600" cy="276999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152400" y="2480965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76200" y="22376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Link-up indication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33399" y="2618601"/>
            <a:ext cx="1600201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Wait for RA for time 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33600" y="5562600"/>
            <a:ext cx="15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...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1380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has to be secured</a:t>
            </a:r>
          </a:p>
          <a:p>
            <a:r>
              <a:rPr lang="en-US" dirty="0" smtClean="0"/>
              <a:t>-either by the AP (not with GTK, that would not prevent hole-196 attacks)</a:t>
            </a:r>
          </a:p>
          <a:p>
            <a:r>
              <a:rPr lang="en-US" dirty="0" smtClean="0"/>
              <a:t>-by the router using </a:t>
            </a:r>
            <a:r>
              <a:rPr lang="en-US" dirty="0" err="1" smtClean="0"/>
              <a:t>SeND</a:t>
            </a:r>
            <a:r>
              <a:rPr lang="en-US" dirty="0" smtClean="0"/>
              <a:t> (RFC3971)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IPv6 - 2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70578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843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7" idx="2"/>
          </p:cNvCxnSpPr>
          <p:nvPr/>
        </p:nvCxnSpPr>
        <p:spPr bwMode="auto">
          <a:xfrm flipH="1">
            <a:off x="1295400" y="2133600"/>
            <a:ext cx="36652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95400" y="3701534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322329" y="26670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905000" y="3853934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528560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Discover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1" y="4643735"/>
            <a:ext cx="1828799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Wait for time T, send DHCP Discover if no RA received within time 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3600" y="2667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295400" y="54102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76200" y="2133600"/>
            <a:ext cx="1371600" cy="276999"/>
            <a:chOff x="76200" y="2237601"/>
            <a:chExt cx="1371600" cy="276999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152400" y="2480965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76200" y="22376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Link-up indication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133600" y="5562600"/>
            <a:ext cx="15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...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21380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has to be secured</a:t>
            </a:r>
          </a:p>
          <a:p>
            <a:r>
              <a:rPr lang="en-US" dirty="0" smtClean="0"/>
              <a:t>-either by the AP (not with GTK, that would not prevent hole-196 attacks)</a:t>
            </a:r>
          </a:p>
          <a:p>
            <a:r>
              <a:rPr lang="en-US" dirty="0" smtClean="0"/>
              <a:t>-by the router using </a:t>
            </a:r>
            <a:r>
              <a:rPr lang="en-US" dirty="0" err="1" smtClean="0"/>
              <a:t>SeND</a:t>
            </a:r>
            <a:r>
              <a:rPr lang="en-US" dirty="0" smtClean="0"/>
              <a:t> (RFC3971)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IPv6 - 3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46778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4011671" y="2480965"/>
            <a:ext cx="0" cy="3843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7" idx="2"/>
          </p:cNvCxnSpPr>
          <p:nvPr/>
        </p:nvCxnSpPr>
        <p:spPr bwMode="auto">
          <a:xfrm flipH="1">
            <a:off x="1295400" y="2209800"/>
            <a:ext cx="36652" cy="33576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95400" y="39624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322329" y="26670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905000" y="4114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299960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Discover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2667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295400" y="30480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oup 16"/>
          <p:cNvGrpSpPr/>
          <p:nvPr/>
        </p:nvGrpSpPr>
        <p:grpSpPr>
          <a:xfrm>
            <a:off x="76200" y="2237601"/>
            <a:ext cx="1371600" cy="276999"/>
            <a:chOff x="76200" y="2237601"/>
            <a:chExt cx="1371600" cy="276999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152400" y="2480965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76200" y="22376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Link-up indication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867400" y="21380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has to be secured</a:t>
            </a:r>
          </a:p>
          <a:p>
            <a:r>
              <a:rPr lang="en-US" dirty="0" smtClean="0"/>
              <a:t>-either by the AP (not with GTK, that would not prevent hole-196 attacks)</a:t>
            </a:r>
          </a:p>
          <a:p>
            <a:r>
              <a:rPr lang="en-US" dirty="0" smtClean="0"/>
              <a:t>-by the router using </a:t>
            </a:r>
            <a:r>
              <a:rPr lang="en-US" dirty="0" err="1" smtClean="0"/>
              <a:t>SeND</a:t>
            </a:r>
            <a:r>
              <a:rPr lang="en-US" dirty="0" smtClean="0"/>
              <a:t> (RFC3971)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0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IPv6 - 4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6B290E4F-3A22-4C5B-8811-F5FACB8D0D5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10" name="Straight Connector 9"/>
          <p:cNvCxnSpPr>
            <a:stCxn id="7" idx="2"/>
          </p:cNvCxnSpPr>
          <p:nvPr/>
        </p:nvCxnSpPr>
        <p:spPr bwMode="auto">
          <a:xfrm>
            <a:off x="4011671" y="2480965"/>
            <a:ext cx="0" cy="3843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stCxn id="8" idx="2"/>
          </p:cNvCxnSpPr>
          <p:nvPr/>
        </p:nvCxnSpPr>
        <p:spPr bwMode="auto">
          <a:xfrm flipH="1">
            <a:off x="1295400" y="2258422"/>
            <a:ext cx="36652" cy="33576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295400" y="39624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322329" y="26670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905000" y="4114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299960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Discover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2667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295400" y="30480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1295400" y="4343400"/>
            <a:ext cx="271627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905000" y="4419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Offer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200" y="2237601"/>
            <a:ext cx="1371600" cy="276999"/>
            <a:chOff x="76200" y="2237601"/>
            <a:chExt cx="1371600" cy="276999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152400" y="2480965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76200" y="2237601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Link-up indication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33600" y="4953000"/>
            <a:ext cx="15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...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21380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has to be secured</a:t>
            </a:r>
          </a:p>
          <a:p>
            <a:r>
              <a:rPr lang="en-US" dirty="0" smtClean="0"/>
              <a:t>-either by the AP (not with GTK, that would not prevent hole-196 attacks)</a:t>
            </a:r>
          </a:p>
          <a:p>
            <a:r>
              <a:rPr lang="en-US" dirty="0" smtClean="0"/>
              <a:t>-by the router using </a:t>
            </a:r>
            <a:r>
              <a:rPr lang="en-US" dirty="0" err="1" smtClean="0"/>
              <a:t>SeND</a:t>
            </a:r>
            <a:r>
              <a:rPr lang="en-US" dirty="0" smtClean="0"/>
              <a:t> (RFC3971)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043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</TotalTime>
  <Words>509</Words>
  <Application>Microsoft Office PowerPoint</Application>
  <PresentationFormat>On-screen Show (4:3)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Microsoft Word 97 - 2003 Document</vt:lpstr>
      <vt:lpstr>[IP address configuration BCP]</vt:lpstr>
      <vt:lpstr>IPv4: DHCPv4</vt:lpstr>
      <vt:lpstr>IPv4: DHCPv4 Rapid Commit</vt:lpstr>
      <vt:lpstr>IPv4: DHCPv4 optimized</vt:lpstr>
      <vt:lpstr>Conclusion</vt:lpstr>
      <vt:lpstr>IPv6 - 1</vt:lpstr>
      <vt:lpstr>IPv6 - 2</vt:lpstr>
      <vt:lpstr>IPv6 - 3</vt:lpstr>
      <vt:lpstr>IPv6 - 4</vt:lpstr>
      <vt:lpstr>IPv6 - 5</vt:lpstr>
      <vt:lpstr>IPv6 - 6</vt:lpstr>
      <vt:lpstr>Conclusion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(Nokia-CIC/SiliconValley)</dc:creator>
  <cp:lastModifiedBy>Bajko Gabor (Nokia-CIC/SiliconValley)</cp:lastModifiedBy>
  <cp:revision>23</cp:revision>
  <cp:lastPrinted>1998-02-10T13:28:06Z</cp:lastPrinted>
  <dcterms:created xsi:type="dcterms:W3CDTF">2011-09-18T00:11:17Z</dcterms:created>
  <dcterms:modified xsi:type="dcterms:W3CDTF">2011-09-19T02:47:16Z</dcterms:modified>
</cp:coreProperties>
</file>