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1" r:id="rId4"/>
    <p:sldId id="288" r:id="rId5"/>
    <p:sldId id="290" r:id="rId6"/>
    <p:sldId id="287" r:id="rId7"/>
    <p:sldId id="295" r:id="rId8"/>
    <p:sldId id="292" r:id="rId9"/>
    <p:sldId id="294" r:id="rId10"/>
    <p:sldId id="296" r:id="rId11"/>
    <p:sldId id="297" r:id="rId12"/>
    <p:sldId id="293" r:id="rId13"/>
    <p:sldId id="298" r:id="rId14"/>
    <p:sldId id="291"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36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1/11-11-1296-03-00ah-potential-channelization-for-11ah.pptx" TargetMode="External"/><Relationship Id="rId2" Type="http://schemas.openxmlformats.org/officeDocument/2006/relationships/hyperlink" Target="https://mentor.ieee.org/802.11/dcn/11/11-11-1311-00-00ah-spec-framework-text-for-phy-numerology.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1275-01-00ah-spatial-stream-support-in-tgah-specification.pptx" TargetMode="External"/><Relationship Id="rId2" Type="http://schemas.openxmlformats.org/officeDocument/2006/relationships/hyperlink" Target="https://mentor.ieee.org/802.11/dcn/11/11-11-1320-00-00ah-11ah-channelization-of-chin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32"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11-1311-00-spec-framework-text-for-phy-numerology.pptx</a:t>
            </a:r>
            <a:endParaRPr lang="en-US" dirty="0" smtClean="0">
              <a:solidFill>
                <a:srgbClr val="00B050"/>
              </a:solidFill>
            </a:endParaRPr>
          </a:p>
          <a:p>
            <a:pPr lvl="1"/>
            <a:r>
              <a:rPr lang="en-US" dirty="0">
                <a:solidFill>
                  <a:srgbClr val="00B050"/>
                </a:solidFill>
              </a:rPr>
              <a:t>Sameer </a:t>
            </a:r>
            <a:r>
              <a:rPr lang="en-US" dirty="0" err="1">
                <a:solidFill>
                  <a:srgbClr val="00B050"/>
                </a:solidFill>
              </a:rPr>
              <a:t>Vermani</a:t>
            </a:r>
            <a:r>
              <a:rPr lang="en-US" dirty="0">
                <a:solidFill>
                  <a:srgbClr val="00B050"/>
                </a:solidFill>
              </a:rPr>
              <a:t> (Qualcomm</a:t>
            </a:r>
            <a:r>
              <a:rPr lang="en-US" dirty="0" smtClean="0">
                <a:solidFill>
                  <a:srgbClr val="00B050"/>
                </a:solidFill>
              </a:rPr>
              <a:t>)</a:t>
            </a:r>
          </a:p>
          <a:p>
            <a:r>
              <a:rPr lang="en-US" dirty="0" smtClean="0">
                <a:solidFill>
                  <a:srgbClr val="00B050"/>
                </a:solidFill>
                <a:hlinkClick r:id="rId3"/>
              </a:rPr>
              <a:t>11-1296-03-00ah-potential-channel-for-11ah.pptx</a:t>
            </a:r>
            <a:endParaRPr lang="en-US" dirty="0" smtClean="0">
              <a:solidFill>
                <a:srgbClr val="00B050"/>
              </a:solidFill>
            </a:endParaRPr>
          </a:p>
          <a:p>
            <a:pPr lvl="1"/>
            <a:r>
              <a:rPr lang="en-US" dirty="0">
                <a:solidFill>
                  <a:srgbClr val="00B050"/>
                </a:solidFill>
              </a:rPr>
              <a:t>Rolf de Vegt (Qualcomm)</a:t>
            </a:r>
            <a:endParaRPr lang="en-US" dirty="0" smtClean="0">
              <a:solidFill>
                <a:srgbClr val="00B050"/>
              </a:solidFill>
            </a:endParaRPr>
          </a:p>
          <a:p>
            <a:r>
              <a:rPr lang="en-US" b="0" dirty="0" smtClean="0">
                <a:solidFill>
                  <a:srgbClr val="00B050"/>
                </a:solidFill>
              </a:rPr>
              <a:t>11/1316 Considerations </a:t>
            </a:r>
            <a:r>
              <a:rPr lang="en-US" b="0" dirty="0">
                <a:solidFill>
                  <a:srgbClr val="00B050"/>
                </a:solidFill>
              </a:rPr>
              <a:t>for 3G-Offloading Use </a:t>
            </a:r>
            <a:r>
              <a:rPr lang="en-US" b="0" dirty="0" smtClean="0">
                <a:solidFill>
                  <a:srgbClr val="00B050"/>
                </a:solidFill>
              </a:rPr>
              <a:t>Case</a:t>
            </a:r>
          </a:p>
          <a:p>
            <a:pPr lvl="1"/>
            <a:r>
              <a:rPr lang="en-US" dirty="0">
                <a:solidFill>
                  <a:srgbClr val="00B050"/>
                </a:solidFill>
              </a:rPr>
              <a:t>Joseph Teo Chee Ming et al (Institute for </a:t>
            </a:r>
            <a:r>
              <a:rPr lang="en-US" dirty="0" err="1">
                <a:solidFill>
                  <a:srgbClr val="00B050"/>
                </a:solidFill>
              </a:rPr>
              <a:t>Infocomm</a:t>
            </a:r>
            <a:r>
              <a:rPr lang="en-US" dirty="0">
                <a:solidFill>
                  <a:srgbClr val="00B050"/>
                </a:solidFill>
              </a:rPr>
              <a:t> Research, Singapore</a:t>
            </a:r>
            <a:r>
              <a:rPr lang="en-US" dirty="0" smtClean="0">
                <a:solidFill>
                  <a:srgbClr val="00B050"/>
                </a:solidFill>
              </a:rPr>
              <a:t>)</a:t>
            </a:r>
          </a:p>
          <a:p>
            <a:r>
              <a:rPr lang="en-US" dirty="0" smtClean="0">
                <a:solidFill>
                  <a:srgbClr val="00B050"/>
                </a:solidFill>
              </a:rPr>
              <a:t>11/1318 </a:t>
            </a:r>
            <a:r>
              <a:rPr lang="en-US" b="0" dirty="0">
                <a:solidFill>
                  <a:srgbClr val="00B050"/>
                </a:solidFill>
              </a:rPr>
              <a:t>Japanese Channelization for </a:t>
            </a:r>
            <a:r>
              <a:rPr lang="en-US" b="0" dirty="0" smtClean="0">
                <a:solidFill>
                  <a:srgbClr val="00B050"/>
                </a:solidFill>
              </a:rPr>
              <a:t>802.11ah</a:t>
            </a:r>
          </a:p>
          <a:p>
            <a:pPr lvl="1"/>
            <a:r>
              <a:rPr lang="en-US" dirty="0">
                <a:solidFill>
                  <a:srgbClr val="00B050"/>
                </a:solidFill>
              </a:rPr>
              <a:t>Stefan Aust (NEC Communication Systems)</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8035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11-1320-00-00ah-11ah-channelization-of-china.pptx</a:t>
            </a:r>
            <a:endParaRPr lang="en-US" dirty="0" smtClean="0">
              <a:solidFill>
                <a:srgbClr val="00B050"/>
              </a:solidFill>
            </a:endParaRPr>
          </a:p>
          <a:p>
            <a:pPr lvl="1"/>
            <a:r>
              <a:rPr lang="en-US" dirty="0" err="1">
                <a:solidFill>
                  <a:srgbClr val="00B050"/>
                </a:solidFill>
              </a:rPr>
              <a:t>Daning</a:t>
            </a:r>
            <a:r>
              <a:rPr lang="en-US" dirty="0">
                <a:solidFill>
                  <a:srgbClr val="00B050"/>
                </a:solidFill>
              </a:rPr>
              <a:t> Gong (CATR</a:t>
            </a:r>
            <a:r>
              <a:rPr lang="en-US" dirty="0" smtClean="0">
                <a:solidFill>
                  <a:srgbClr val="00B050"/>
                </a:solidFill>
              </a:rPr>
              <a:t>)</a:t>
            </a:r>
          </a:p>
          <a:p>
            <a:r>
              <a:rPr lang="en-US" dirty="0" smtClean="0">
                <a:solidFill>
                  <a:srgbClr val="00B050"/>
                </a:solidFill>
              </a:rPr>
              <a:t>11/1329 </a:t>
            </a:r>
            <a:r>
              <a:rPr lang="en-US" b="0" dirty="0">
                <a:solidFill>
                  <a:srgbClr val="00B050"/>
                </a:solidFill>
              </a:rPr>
              <a:t>Motions and SP on Channelization for </a:t>
            </a:r>
            <a:r>
              <a:rPr lang="en-US" b="0" dirty="0" smtClean="0">
                <a:solidFill>
                  <a:srgbClr val="00B050"/>
                </a:solidFill>
              </a:rPr>
              <a:t>11ah</a:t>
            </a:r>
          </a:p>
          <a:p>
            <a:pPr lvl="1"/>
            <a:r>
              <a:rPr lang="en-US" dirty="0">
                <a:solidFill>
                  <a:srgbClr val="00B050"/>
                </a:solidFill>
              </a:rPr>
              <a:t>Rolf de Vegt (Qualcomm)</a:t>
            </a:r>
            <a:endParaRPr lang="en-US" dirty="0" smtClean="0">
              <a:solidFill>
                <a:srgbClr val="00B050"/>
              </a:solidFill>
            </a:endParaRPr>
          </a:p>
          <a:p>
            <a:r>
              <a:rPr lang="en-US" dirty="0" smtClean="0">
                <a:solidFill>
                  <a:srgbClr val="00B050"/>
                </a:solidFill>
                <a:hlinkClick r:id="rId3"/>
              </a:rPr>
              <a:t>11-1275-01-00ah-spatial-stream-support-in-tgah-specification.pptx</a:t>
            </a:r>
            <a:endParaRPr lang="en-US" dirty="0" smtClean="0">
              <a:solidFill>
                <a:srgbClr val="00B050"/>
              </a:solidFill>
            </a:endParaRPr>
          </a:p>
          <a:p>
            <a:pPr lvl="1"/>
            <a:r>
              <a:rPr lang="en-US" dirty="0" err="1">
                <a:solidFill>
                  <a:srgbClr val="00B050"/>
                </a:solidFill>
              </a:rPr>
              <a:t>Sudhir</a:t>
            </a:r>
            <a:r>
              <a:rPr lang="en-US" dirty="0">
                <a:solidFill>
                  <a:srgbClr val="00B050"/>
                </a:solidFill>
              </a:rPr>
              <a:t> </a:t>
            </a:r>
            <a:r>
              <a:rPr lang="en-US" dirty="0" err="1">
                <a:solidFill>
                  <a:srgbClr val="00B050"/>
                </a:solidFill>
              </a:rPr>
              <a:t>Srinivasa</a:t>
            </a:r>
            <a:r>
              <a:rPr lang="en-US" dirty="0">
                <a:solidFill>
                  <a:srgbClr val="00B050"/>
                </a:solidFill>
              </a:rPr>
              <a:t>, </a:t>
            </a:r>
            <a:r>
              <a:rPr lang="en-US" dirty="0" smtClean="0">
                <a:solidFill>
                  <a:srgbClr val="00B050"/>
                </a:solidFill>
              </a:rPr>
              <a:t>(Marvell </a:t>
            </a:r>
            <a:r>
              <a:rPr lang="en-US" dirty="0">
                <a:solidFill>
                  <a:srgbClr val="00B050"/>
                </a:solidFill>
              </a:rPr>
              <a:t>Semiconductor, Inc</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65832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br>
              <a:rPr lang="en-US" dirty="0" smtClean="0">
                <a:solidFill>
                  <a:srgbClr val="00B050"/>
                </a:solidFill>
              </a:rPr>
            </a:br>
            <a:r>
              <a:rPr lang="en-US" dirty="0" smtClean="0">
                <a:solidFill>
                  <a:srgbClr val="00B050"/>
                </a:solidFill>
              </a:rPr>
              <a:t>FR-EM</a:t>
            </a:r>
            <a:endParaRPr lang="en-US" dirty="0">
              <a:solidFill>
                <a:srgbClr val="00B050"/>
              </a:solidFill>
            </a:endParaRPr>
          </a:p>
        </p:txBody>
      </p:sp>
      <p:sp>
        <p:nvSpPr>
          <p:cNvPr id="3" name="Content Placeholder 2"/>
          <p:cNvSpPr>
            <a:spLocks noGrp="1"/>
          </p:cNvSpPr>
          <p:nvPr>
            <p:ph idx="1"/>
          </p:nvPr>
        </p:nvSpPr>
        <p:spPr/>
        <p:txBody>
          <a:bodyPr/>
          <a:lstStyle/>
          <a:p>
            <a:r>
              <a:rPr lang="en-US" strike="sngStrike" dirty="0" smtClean="0">
                <a:solidFill>
                  <a:srgbClr val="00B050"/>
                </a:solidFill>
              </a:rPr>
              <a:t>11/1327 </a:t>
            </a:r>
            <a:r>
              <a:rPr lang="en-US" b="0" strike="sngStrike" dirty="0">
                <a:solidFill>
                  <a:srgbClr val="00B050"/>
                </a:solidFill>
              </a:rPr>
              <a:t>Performance Evaluation of 802.11ah Network with Multi-floor Indoor Propagation </a:t>
            </a:r>
            <a:r>
              <a:rPr lang="en-US" b="0" strike="sngStrike" dirty="0" smtClean="0">
                <a:solidFill>
                  <a:srgbClr val="00B050"/>
                </a:solidFill>
              </a:rPr>
              <a:t>Models</a:t>
            </a:r>
          </a:p>
          <a:p>
            <a:pPr lvl="1"/>
            <a:r>
              <a:rPr lang="en-US" strike="sngStrike" dirty="0" err="1" smtClean="0">
                <a:solidFill>
                  <a:srgbClr val="00B050"/>
                </a:solidFill>
              </a:rPr>
              <a:t>Chitta</a:t>
            </a:r>
            <a:r>
              <a:rPr lang="en-US" strike="sngStrike" dirty="0" smtClean="0">
                <a:solidFill>
                  <a:srgbClr val="00B050"/>
                </a:solidFill>
              </a:rPr>
              <a:t> (</a:t>
            </a:r>
            <a:r>
              <a:rPr lang="en-US" strike="sngStrike" dirty="0">
                <a:solidFill>
                  <a:srgbClr val="00B050"/>
                </a:solidFill>
              </a:rPr>
              <a:t>Nokia</a:t>
            </a:r>
            <a:r>
              <a:rPr lang="en-US" strike="sngStrike" dirty="0" smtClean="0">
                <a:solidFill>
                  <a:srgbClr val="00B050"/>
                </a:solidFill>
              </a:rPr>
              <a:t>)</a:t>
            </a:r>
          </a:p>
          <a:p>
            <a:r>
              <a:rPr lang="en-US" dirty="0" smtClean="0">
                <a:solidFill>
                  <a:srgbClr val="00B050"/>
                </a:solidFill>
              </a:rPr>
              <a:t>11/905r4</a:t>
            </a:r>
          </a:p>
          <a:p>
            <a:pPr lvl="1"/>
            <a:r>
              <a:rPr lang="en-US" dirty="0" smtClean="0">
                <a:solidFill>
                  <a:srgbClr val="00B050"/>
                </a:solidFill>
              </a:rPr>
              <a:t>Minho Cheong (ETRI)</a:t>
            </a:r>
          </a:p>
          <a:p>
            <a:pPr lvl="1"/>
            <a:r>
              <a:rPr lang="en-US" dirty="0" smtClean="0">
                <a:solidFill>
                  <a:srgbClr val="00B050"/>
                </a:solidFill>
              </a:rPr>
              <a:t>Preference on presenting </a:t>
            </a:r>
            <a:r>
              <a:rPr lang="en-US" dirty="0" err="1" smtClean="0">
                <a:solidFill>
                  <a:srgbClr val="00B050"/>
                </a:solidFill>
              </a:rPr>
              <a:t>Wedns</a:t>
            </a:r>
            <a:r>
              <a:rPr lang="en-US" dirty="0" smtClean="0">
                <a:solidFill>
                  <a:srgbClr val="00B050"/>
                </a:solidFill>
              </a:rPr>
              <a:t> PM1 or Thurs PM1</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11/1137r2 </a:t>
            </a:r>
            <a:r>
              <a:rPr lang="en-US" b="0" dirty="0">
                <a:solidFill>
                  <a:srgbClr val="00B050"/>
                </a:solidFill>
              </a:rPr>
              <a:t>Specification framework for </a:t>
            </a:r>
            <a:r>
              <a:rPr lang="en-US" b="0" dirty="0" err="1" smtClean="0">
                <a:solidFill>
                  <a:srgbClr val="00B050"/>
                </a:solidFill>
              </a:rPr>
              <a:t>Tgah</a:t>
            </a:r>
            <a:endParaRPr lang="en-US" b="0" dirty="0" smtClean="0">
              <a:solidFill>
                <a:srgbClr val="00B050"/>
              </a:solidFill>
            </a:endParaRPr>
          </a:p>
          <a:p>
            <a:pPr lvl="1"/>
            <a:r>
              <a:rPr lang="en-US" dirty="0">
                <a:solidFill>
                  <a:srgbClr val="00B050"/>
                </a:solidFill>
              </a:rPr>
              <a:t>Minyoung Park (Intel)</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81524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Ad Hoc Sub Groups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Review Specification Development process document</a:t>
            </a:r>
          </a:p>
          <a:p>
            <a:pPr lvl="1"/>
            <a:r>
              <a:rPr lang="en-US" b="0" u="sng" dirty="0" smtClean="0">
                <a:solidFill>
                  <a:srgbClr val="00B050"/>
                </a:solidFill>
                <a:hlinkClick r:id="rId2"/>
              </a:rPr>
              <a:t>11/0239r02</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Teleconferences</a:t>
            </a:r>
            <a:endParaRPr lang="en-US" dirty="0">
              <a:solidFill>
                <a:srgbClr val="00B050"/>
              </a:solidFill>
            </a:endParaRPr>
          </a:p>
        </p:txBody>
      </p:sp>
      <p:sp>
        <p:nvSpPr>
          <p:cNvPr id="3" name="Content Placeholder 2"/>
          <p:cNvSpPr>
            <a:spLocks noGrp="1"/>
          </p:cNvSpPr>
          <p:nvPr>
            <p:ph idx="1"/>
          </p:nvPr>
        </p:nvSpPr>
        <p:spPr/>
        <p:txBody>
          <a:bodyPr/>
          <a:lstStyle/>
          <a:p>
            <a:pPr marL="609600" indent="-609600"/>
            <a:r>
              <a:rPr lang="en-US" dirty="0" smtClean="0">
                <a:solidFill>
                  <a:srgbClr val="00B050"/>
                </a:solidFill>
              </a:rPr>
              <a:t>October 10th at noon ET for 1.5 hours</a:t>
            </a:r>
          </a:p>
          <a:p>
            <a:pPr marL="609600" indent="-609600"/>
            <a:r>
              <a:rPr lang="en-US" dirty="0" smtClean="0">
                <a:solidFill>
                  <a:srgbClr val="00B050"/>
                </a:solidFill>
              </a:rPr>
              <a:t>October 31 at 10 AM ET for 1.5 hours</a:t>
            </a:r>
          </a:p>
          <a:p>
            <a:pPr marL="609600" indent="-609600"/>
            <a:r>
              <a:rPr lang="en-US" dirty="0" smtClean="0">
                <a:solidFill>
                  <a:srgbClr val="00B050"/>
                </a:solidFill>
              </a:rPr>
              <a:t>Desire next meeting at 7 PM and a rolling meeting time</a:t>
            </a:r>
            <a:endParaRPr lang="en-US" sz="1400" dirty="0" smtClean="0">
              <a:solidFill>
                <a:srgbClr val="00B050"/>
              </a:solidFill>
            </a:endParaRPr>
          </a:p>
          <a:p>
            <a:pPr marL="609600" indent="-609600"/>
            <a:r>
              <a:rPr lang="en-US" sz="3600" dirty="0" err="1" smtClean="0">
                <a:solidFill>
                  <a:srgbClr val="00B050"/>
                </a:solidFill>
              </a:rPr>
              <a:t>Strawpoll</a:t>
            </a:r>
            <a:r>
              <a:rPr lang="en-US" sz="3600" dirty="0" smtClean="0">
                <a:solidFill>
                  <a:srgbClr val="00B050"/>
                </a:solidFill>
              </a:rPr>
              <a:t> of desired times</a:t>
            </a:r>
          </a:p>
          <a:p>
            <a:pPr marL="609600" indent="-609600"/>
            <a:r>
              <a:rPr lang="en-US" sz="3600" dirty="0" smtClean="0">
                <a:solidFill>
                  <a:srgbClr val="00B050"/>
                </a:solidFill>
              </a:rPr>
              <a:t>Noon – 16 – 13 – 1 </a:t>
            </a:r>
          </a:p>
          <a:p>
            <a:pPr marL="609600" indent="-609600"/>
            <a:r>
              <a:rPr lang="en-US" sz="3600" dirty="0" smtClean="0">
                <a:solidFill>
                  <a:srgbClr val="00B050"/>
                </a:solidFill>
              </a:rPr>
              <a:t>7 PM – 14 – 8 – 4 </a:t>
            </a:r>
          </a:p>
          <a:p>
            <a:pPr marL="609600" indent="-609600"/>
            <a:r>
              <a:rPr lang="en-US" sz="3600" dirty="0" smtClean="0">
                <a:solidFill>
                  <a:srgbClr val="00B050"/>
                </a:solidFill>
              </a:rPr>
              <a:t>10 AM – 20 – 6 – 3</a:t>
            </a:r>
            <a:r>
              <a:rPr lang="en-US" sz="3600" dirty="0" smtClean="0"/>
              <a:t> </a:t>
            </a:r>
            <a:endParaRPr lang="en-US" sz="5400" dirty="0" smtClean="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Timeline</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Review 11/285</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30997"/>
          </a:xfrm>
          <a:prstGeom prst="rect">
            <a:avLst/>
          </a:prstGeom>
          <a:noFill/>
          <a:ln w="9525">
            <a:noFill/>
            <a:miter lim="800000"/>
            <a:headEnd/>
            <a:tailEnd/>
          </a:ln>
        </p:spPr>
        <p:txBody>
          <a:bodyPr>
            <a:spAutoFit/>
          </a:bodyPr>
          <a:lstStyle/>
          <a:p>
            <a:r>
              <a:rPr lang="en-US" sz="1200" b="1" dirty="0">
                <a:solidFill>
                  <a:srgbClr val="00B050"/>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B050"/>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11/1248 </a:t>
            </a:r>
            <a:r>
              <a:rPr lang="en-US" b="0" dirty="0">
                <a:solidFill>
                  <a:srgbClr val="00B050"/>
                </a:solidFill>
              </a:rPr>
              <a:t>Simulation Study of the Performance of DCF Under Heavy Traffics for </a:t>
            </a:r>
            <a:r>
              <a:rPr lang="en-US" b="0" dirty="0" smtClean="0">
                <a:solidFill>
                  <a:srgbClr val="00B050"/>
                </a:solidFill>
              </a:rPr>
              <a:t>802.11ah</a:t>
            </a:r>
          </a:p>
          <a:p>
            <a:pPr lvl="1"/>
            <a:r>
              <a:rPr lang="en-US" dirty="0" err="1">
                <a:solidFill>
                  <a:srgbClr val="00B050"/>
                </a:solidFill>
              </a:rPr>
              <a:t>Zhong</a:t>
            </a:r>
            <a:r>
              <a:rPr lang="en-US" dirty="0">
                <a:solidFill>
                  <a:srgbClr val="00B050"/>
                </a:solidFill>
              </a:rPr>
              <a:t>-Yi Jin (Nokia Research Center</a:t>
            </a:r>
            <a:r>
              <a:rPr lang="en-US" dirty="0" smtClean="0">
                <a:solidFill>
                  <a:srgbClr val="00B050"/>
                </a:solidFill>
              </a:rPr>
              <a:t>)</a:t>
            </a:r>
          </a:p>
          <a:p>
            <a:pPr lvl="1"/>
            <a:r>
              <a:rPr lang="en-US" dirty="0" smtClean="0">
                <a:solidFill>
                  <a:srgbClr val="00B050"/>
                </a:solidFill>
              </a:rPr>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11/1275 </a:t>
            </a:r>
          </a:p>
          <a:p>
            <a:pPr lvl="1"/>
            <a:r>
              <a:rPr lang="en-US" dirty="0" err="1" smtClean="0">
                <a:solidFill>
                  <a:srgbClr val="00B050"/>
                </a:solidFill>
              </a:rPr>
              <a:t>Sudhir</a:t>
            </a:r>
            <a:r>
              <a:rPr lang="en-US" dirty="0" smtClean="0">
                <a:solidFill>
                  <a:srgbClr val="00B050"/>
                </a:solidFill>
              </a:rPr>
              <a:t> </a:t>
            </a:r>
            <a:r>
              <a:rPr lang="en-US" dirty="0" err="1" smtClean="0">
                <a:solidFill>
                  <a:srgbClr val="00B050"/>
                </a:solidFill>
              </a:rPr>
              <a:t>Srinivasa</a:t>
            </a:r>
            <a:r>
              <a:rPr lang="en-US" dirty="0" smtClean="0">
                <a:solidFill>
                  <a:srgbClr val="00B050"/>
                </a:solidFill>
              </a:rPr>
              <a:t> (Marvell)</a:t>
            </a:r>
          </a:p>
          <a:p>
            <a:pPr lvl="1"/>
            <a:r>
              <a:rPr lang="en-US" dirty="0" smtClean="0">
                <a:solidFill>
                  <a:srgbClr val="00B050"/>
                </a:solidFill>
              </a:rPr>
              <a:t>Preference for Wednesday PM1</a:t>
            </a:r>
            <a:endParaRPr lang="en-US" dirty="0">
              <a:solidFill>
                <a:srgbClr val="00B050"/>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2071</TotalTime>
  <Words>926</Words>
  <Application>Microsoft Office PowerPoint</Application>
  <PresentationFormat>On-screen Show (4:3)</PresentationFormat>
  <Paragraphs>226</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Agenda cont. Submissions</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219</cp:revision>
  <cp:lastPrinted>1998-02-10T13:28:06Z</cp:lastPrinted>
  <dcterms:created xsi:type="dcterms:W3CDTF">2009-11-09T00:32:22Z</dcterms:created>
  <dcterms:modified xsi:type="dcterms:W3CDTF">2011-09-22T07:33:13Z</dcterms:modified>
</cp:coreProperties>
</file>