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0" r:id="rId3"/>
    <p:sldId id="281" r:id="rId4"/>
    <p:sldId id="288" r:id="rId5"/>
    <p:sldId id="287" r:id="rId6"/>
    <p:sldId id="289" r:id="rId7"/>
    <p:sldId id="279" r:id="rId8"/>
    <p:sldId id="286" r:id="rId9"/>
    <p:sldId id="273" r:id="rId10"/>
    <p:sldId id="274" r:id="rId11"/>
    <p:sldId id="275" r:id="rId12"/>
    <p:sldId id="276" r:id="rId13"/>
    <p:sldId id="27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802.11-11/1253r0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1/11-11-1204-00-00ah-power-saving-mechanism-consideration-for-802-11ah-framework.ppt" TargetMode="External"/><Relationship Id="rId2" Type="http://schemas.openxmlformats.org/officeDocument/2006/relationships/hyperlink" Target="https://mentor.ieee.org/802.11/dcn/11/11-11-1205-00-00ah-consideration-on-battery-power-alarm-mechanism-for-ieee-802-11ah-framework.p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83"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July meeting minutes</a:t>
            </a:r>
          </a:p>
          <a:p>
            <a:pPr marL="1009650" lvl="1" indent="-609600"/>
            <a:r>
              <a:rPr lang="en-US" dirty="0" smtClean="0"/>
              <a:t>July meeting minutes 11/1098r0</a:t>
            </a:r>
          </a:p>
          <a:p>
            <a:pPr marL="609600" indent="-609600"/>
            <a:r>
              <a:rPr lang="en-US" dirty="0" smtClean="0"/>
              <a:t>Approve Teleconference meeting minutes</a:t>
            </a:r>
          </a:p>
          <a:p>
            <a:pPr marL="1009650" lvl="1" indent="-609600"/>
            <a:r>
              <a:rPr lang="en-US" dirty="0" smtClean="0"/>
              <a:t>August 22 </a:t>
            </a:r>
            <a:r>
              <a:rPr lang="en-US" dirty="0"/>
              <a:t>teleconference </a:t>
            </a:r>
            <a:r>
              <a:rPr lang="en-US" dirty="0" smtClean="0"/>
              <a:t>minutes 11/1141r0 </a:t>
            </a:r>
            <a:endParaRPr lang="en-US" dirty="0"/>
          </a:p>
          <a:p>
            <a:pPr marL="1009650" lvl="1" indent="-609600"/>
            <a:r>
              <a:rPr lang="en-US" dirty="0" smtClean="0"/>
              <a:t>August 8 </a:t>
            </a:r>
            <a:r>
              <a:rPr lang="en-US" dirty="0"/>
              <a:t>teleconference </a:t>
            </a:r>
            <a:r>
              <a:rPr lang="en-US" dirty="0" smtClean="0"/>
              <a:t>minutes 11/1114r1 </a:t>
            </a:r>
            <a:endParaRPr lang="en-US" dirty="0"/>
          </a:p>
          <a:p>
            <a:pPr marL="1009650" lvl="1" indent="-609600"/>
            <a:r>
              <a:rPr lang="en-US" dirty="0" smtClean="0"/>
              <a:t>September 12 </a:t>
            </a:r>
            <a:r>
              <a:rPr lang="en-US" dirty="0"/>
              <a:t>teleconference </a:t>
            </a:r>
            <a:r>
              <a:rPr lang="en-US" dirty="0" smtClean="0"/>
              <a:t>minutes 11/1226r0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11-1238-00-channel-and-bw-modes-for-11ah.pptx</a:t>
            </a:r>
          </a:p>
          <a:p>
            <a:pPr lvl="1"/>
            <a:r>
              <a:rPr lang="en-US" dirty="0"/>
              <a:t>Rolf de Vegt (</a:t>
            </a:r>
            <a:r>
              <a:rPr lang="en-US" dirty="0" smtClean="0"/>
              <a:t>Qualcomm)</a:t>
            </a:r>
          </a:p>
          <a:p>
            <a:r>
              <a:rPr lang="en-US" dirty="0">
                <a:hlinkClick r:id="rId2"/>
              </a:rPr>
              <a:t>11-1175-03-11ah-channelization-discussion.pptx</a:t>
            </a:r>
          </a:p>
          <a:p>
            <a:pPr lvl="1"/>
            <a:r>
              <a:rPr lang="nl-NL" dirty="0"/>
              <a:t>James Wang (Mediatek) et al</a:t>
            </a:r>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a:hlinkClick r:id="rId2"/>
              </a:rPr>
              <a:t>11-1230-00-802-11ah-channel-access-improvement.pptx</a:t>
            </a:r>
          </a:p>
          <a:p>
            <a:pPr lvl="1"/>
            <a:r>
              <a:rPr lang="en-US" dirty="0"/>
              <a:t>Minyoung Park (Intel)</a:t>
            </a:r>
          </a:p>
          <a:p>
            <a:r>
              <a:rPr lang="en-US" dirty="0">
                <a:hlinkClick r:id="rId2"/>
              </a:rPr>
              <a:t>11-1229-00-m2m-channel-access-performance.pptx</a:t>
            </a:r>
          </a:p>
          <a:p>
            <a:pPr lvl="1"/>
            <a:r>
              <a:rPr lang="en-US" dirty="0"/>
              <a:t>Minyoung Park (Intel)</a:t>
            </a:r>
            <a:endParaRPr lang="en-US" dirty="0">
              <a:hlinkClick r:id="rId2"/>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375967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11-1205-00-consideration-on-battery-power-alarm-mechanism-for-ieee-802-11ah-framework.ppt</a:t>
            </a:r>
            <a:endParaRPr lang="en-US" dirty="0" smtClean="0"/>
          </a:p>
          <a:p>
            <a:pPr lvl="1"/>
            <a:r>
              <a:rPr lang="en-US" dirty="0" err="1"/>
              <a:t>Junjian</a:t>
            </a:r>
            <a:r>
              <a:rPr lang="en-US" dirty="0"/>
              <a:t> Zhang, </a:t>
            </a:r>
            <a:r>
              <a:rPr lang="en-US" dirty="0" smtClean="0"/>
              <a:t>(ZTE Corporation)</a:t>
            </a:r>
          </a:p>
          <a:p>
            <a:r>
              <a:rPr lang="en-US" dirty="0" smtClean="0">
                <a:hlinkClick r:id="rId3"/>
              </a:rPr>
              <a:t>11-1204-00-00ah-power-saving-mechanism-consideration-for-802-11ah-framework.ppt</a:t>
            </a:r>
            <a:endParaRPr lang="en-US" dirty="0" smtClean="0"/>
          </a:p>
          <a:p>
            <a:pPr lvl="1"/>
            <a:r>
              <a:rPr lang="en-US" dirty="0" err="1"/>
              <a:t>Dezhi</a:t>
            </a:r>
            <a:r>
              <a:rPr lang="en-US" dirty="0"/>
              <a:t> </a:t>
            </a:r>
            <a:r>
              <a:rPr lang="en-US" dirty="0" err="1"/>
              <a:t>Zhang,Lin</a:t>
            </a:r>
            <a:r>
              <a:rPr lang="en-US" dirty="0"/>
              <a:t> Wang, </a:t>
            </a:r>
            <a:r>
              <a:rPr lang="en-US" dirty="0" smtClean="0"/>
              <a:t>(ZTE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336158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a:hlinkClick r:id="rId2"/>
              </a:rPr>
              <a:t>11-1138-01-packet-radio-mode-for-802-11ah-abgn.ppt</a:t>
            </a:r>
            <a:endParaRPr lang="en-US" dirty="0"/>
          </a:p>
          <a:p>
            <a:pPr lvl="1"/>
            <a:r>
              <a:rPr lang="en-US" dirty="0"/>
              <a:t>Paul Gardner-Stephen (</a:t>
            </a:r>
            <a:r>
              <a:rPr lang="en-US" dirty="0" err="1"/>
              <a:t>Serval</a:t>
            </a:r>
            <a:r>
              <a:rPr lang="en-US" dirty="0"/>
              <a:t> Project)</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786101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05933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1359</TotalTime>
  <Words>574</Words>
  <Application>Microsoft Office PowerPoint</Application>
  <PresentationFormat>On-screen Show (4:3)</PresentationFormat>
  <Paragraphs>144</Paragraphs>
  <Slides>13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802-11-PathProtection</vt:lpstr>
      <vt:lpstr>Document</vt:lpstr>
      <vt:lpstr>IEEE 802.11ah Sub 1 GHz license-exempt operation Agenda for September 2011</vt:lpstr>
      <vt:lpstr>IEEE 802.11ah Agenda</vt:lpstr>
      <vt:lpstr>Agenda cont. Submissions</vt:lpstr>
      <vt:lpstr>Agenda cont.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166</cp:revision>
  <cp:lastPrinted>1998-02-10T13:28:06Z</cp:lastPrinted>
  <dcterms:created xsi:type="dcterms:W3CDTF">2009-11-09T00:32:22Z</dcterms:created>
  <dcterms:modified xsi:type="dcterms:W3CDTF">2011-09-19T00:16:52Z</dcterms:modified>
</cp:coreProperties>
</file>